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9906000" cy="67945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2" autoAdjust="0"/>
    <p:restoredTop sz="95406" autoAdjust="0"/>
  </p:normalViewPr>
  <p:slideViewPr>
    <p:cSldViewPr>
      <p:cViewPr varScale="1">
        <p:scale>
          <a:sx n="109" d="100"/>
          <a:sy n="109" d="100"/>
        </p:scale>
        <p:origin x="18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26" y="96"/>
      </p:cViewPr>
      <p:guideLst>
        <p:guide orient="horz" pos="2140"/>
        <p:guide pos="3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dar Yusuf Kayacik" userId="6ec9546e-d84e-4f67-b0bb-b3e466e360e2" providerId="ADAL" clId="{B7CD34B9-6111-4265-A03D-260A335D6351}"/>
    <pc:docChg chg="undo redo custSel addSld delSld modSld">
      <pc:chgData name="Serdar Yusuf Kayacik" userId="6ec9546e-d84e-4f67-b0bb-b3e466e360e2" providerId="ADAL" clId="{B7CD34B9-6111-4265-A03D-260A335D6351}" dt="2023-11-07T11:18:49.532" v="3312"/>
      <pc:docMkLst>
        <pc:docMk/>
      </pc:docMkLst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0" sldId="256"/>
        </pc:sldMkLst>
        <pc:spChg chg="mod">
          <ac:chgData name="Serdar Yusuf Kayacik" userId="6ec9546e-d84e-4f67-b0bb-b3e466e360e2" providerId="ADAL" clId="{B7CD34B9-6111-4265-A03D-260A335D6351}" dt="2023-10-19T07:44:29.064" v="1" actId="20577"/>
          <ac:spMkLst>
            <pc:docMk/>
            <pc:sldMk cId="0" sldId="256"/>
            <ac:spMk id="9218" creationId="{00000000-0000-0000-0000-000000000000}"/>
          </ac:spMkLst>
        </pc:spChg>
      </pc:sldChg>
      <pc:sldChg chg="addSp delSp modSp mod">
        <pc:chgData name="Serdar Yusuf Kayacik" userId="6ec9546e-d84e-4f67-b0bb-b3e466e360e2" providerId="ADAL" clId="{B7CD34B9-6111-4265-A03D-260A335D6351}" dt="2023-11-07T11:18:49.532" v="3312"/>
        <pc:sldMkLst>
          <pc:docMk/>
          <pc:sldMk cId="0" sldId="257"/>
        </pc:sldMkLst>
        <pc:spChg chg="del mod">
          <ac:chgData name="Serdar Yusuf Kayacik" userId="6ec9546e-d84e-4f67-b0bb-b3e466e360e2" providerId="ADAL" clId="{B7CD34B9-6111-4265-A03D-260A335D6351}" dt="2023-11-07T07:35:14.490" v="3263" actId="478"/>
          <ac:spMkLst>
            <pc:docMk/>
            <pc:sldMk cId="0" sldId="257"/>
            <ac:spMk id="4" creationId="{00000000-0000-0000-0000-000000000000}"/>
          </ac:spMkLst>
        </pc:spChg>
        <pc:spChg chg="add mod">
          <ac:chgData name="Serdar Yusuf Kayacik" userId="6ec9546e-d84e-4f67-b0bb-b3e466e360e2" providerId="ADAL" clId="{B7CD34B9-6111-4265-A03D-260A335D6351}" dt="2023-11-07T07:35:26.798" v="3267" actId="1076"/>
          <ac:spMkLst>
            <pc:docMk/>
            <pc:sldMk cId="0" sldId="257"/>
            <ac:spMk id="6" creationId="{A4EA0C70-829B-90B6-04A4-AAF095433686}"/>
          </ac:spMkLst>
        </pc:spChg>
        <pc:graphicFrameChg chg="add mod">
          <ac:chgData name="Serdar Yusuf Kayacik" userId="6ec9546e-d84e-4f67-b0bb-b3e466e360e2" providerId="ADAL" clId="{B7CD34B9-6111-4265-A03D-260A335D6351}" dt="2023-11-07T11:18:49.532" v="3312"/>
          <ac:graphicFrameMkLst>
            <pc:docMk/>
            <pc:sldMk cId="0" sldId="257"/>
            <ac:graphicFrameMk id="2" creationId="{242C5D4C-91FE-9BB9-3BBF-3F035455760E}"/>
          </ac:graphicFrameMkLst>
        </pc:graphicFrameChg>
        <pc:graphicFrameChg chg="mod modGraphic">
          <ac:chgData name="Serdar Yusuf Kayacik" userId="6ec9546e-d84e-4f67-b0bb-b3e466e360e2" providerId="ADAL" clId="{B7CD34B9-6111-4265-A03D-260A335D6351}" dt="2023-11-07T11:17:47.854" v="3311" actId="6549"/>
          <ac:graphicFrameMkLst>
            <pc:docMk/>
            <pc:sldMk cId="0" sldId="257"/>
            <ac:graphicFrameMk id="3" creationId="{00000000-0000-0000-0000-000000000000}"/>
          </ac:graphicFrameMkLst>
        </pc:graphicFrameChg>
        <pc:graphicFrameChg chg="add del">
          <ac:chgData name="Serdar Yusuf Kayacik" userId="6ec9546e-d84e-4f67-b0bb-b3e466e360e2" providerId="ADAL" clId="{B7CD34B9-6111-4265-A03D-260A335D6351}" dt="2023-11-07T07:35:16.030" v="3265"/>
          <ac:graphicFrameMkLst>
            <pc:docMk/>
            <pc:sldMk cId="0" sldId="257"/>
            <ac:graphicFrameMk id="5" creationId="{063660B8-5181-EFD2-E48C-43609BB48FF0}"/>
          </ac:graphicFrameMkLst>
        </pc:graphicFrameChg>
      </pc:sldChg>
      <pc:sldChg chg="del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711417380" sldId="259"/>
        </pc:sldMkLst>
      </pc:sldChg>
      <pc:sldChg chg="del">
        <pc:chgData name="Serdar Yusuf Kayacik" userId="6ec9546e-d84e-4f67-b0bb-b3e466e360e2" providerId="ADAL" clId="{B7CD34B9-6111-4265-A03D-260A335D6351}" dt="2023-10-24T09:41:04.999" v="633" actId="47"/>
        <pc:sldMkLst>
          <pc:docMk/>
          <pc:sldMk cId="0" sldId="395"/>
        </pc:sldMkLst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0" sldId="407"/>
        </pc:sldMkLst>
        <pc:spChg chg="mod">
          <ac:chgData name="Serdar Yusuf Kayacik" userId="6ec9546e-d84e-4f67-b0bb-b3e466e360e2" providerId="ADAL" clId="{B7CD34B9-6111-4265-A03D-260A335D6351}" dt="2023-10-20T11:42:16.955" v="8" actId="20577"/>
          <ac:spMkLst>
            <pc:docMk/>
            <pc:sldMk cId="0" sldId="407"/>
            <ac:spMk id="2" creationId="{00000000-0000-0000-0000-000000000000}"/>
          </ac:spMkLst>
        </pc:sp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3041729909" sldId="428"/>
        </pc:sldMkLst>
        <pc:spChg chg="mod">
          <ac:chgData name="Serdar Yusuf Kayacik" userId="6ec9546e-d84e-4f67-b0bb-b3e466e360e2" providerId="ADAL" clId="{B7CD34B9-6111-4265-A03D-260A335D6351}" dt="2023-10-25T05:56:05.018" v="1745" actId="20577"/>
          <ac:spMkLst>
            <pc:docMk/>
            <pc:sldMk cId="3041729909" sldId="428"/>
            <ac:spMk id="5" creationId="{00000000-0000-0000-0000-000000000000}"/>
          </ac:spMkLst>
        </pc:spChg>
      </pc:sldChg>
      <pc:sldChg chg="del">
        <pc:chgData name="Serdar Yusuf Kayacik" userId="6ec9546e-d84e-4f67-b0bb-b3e466e360e2" providerId="ADAL" clId="{B7CD34B9-6111-4265-A03D-260A335D6351}" dt="2023-10-20T11:45:03.268" v="20" actId="47"/>
        <pc:sldMkLst>
          <pc:docMk/>
          <pc:sldMk cId="2388867237" sldId="438"/>
        </pc:sldMkLst>
      </pc:sldChg>
      <pc:sldChg chg="del">
        <pc:chgData name="Serdar Yusuf Kayacik" userId="6ec9546e-d84e-4f67-b0bb-b3e466e360e2" providerId="ADAL" clId="{B7CD34B9-6111-4265-A03D-260A335D6351}" dt="2023-10-24T09:41:04.999" v="633" actId="47"/>
        <pc:sldMkLst>
          <pc:docMk/>
          <pc:sldMk cId="2080297525" sldId="447"/>
        </pc:sldMkLst>
      </pc:sldChg>
      <pc:sldChg chg="del">
        <pc:chgData name="Serdar Yusuf Kayacik" userId="6ec9546e-d84e-4f67-b0bb-b3e466e360e2" providerId="ADAL" clId="{B7CD34B9-6111-4265-A03D-260A335D6351}" dt="2023-10-20T11:45:04.825" v="21" actId="47"/>
        <pc:sldMkLst>
          <pc:docMk/>
          <pc:sldMk cId="1814450698" sldId="451"/>
        </pc:sldMkLst>
      </pc:sldChg>
      <pc:sldChg chg="del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792318462" sldId="458"/>
        </pc:sldMkLst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649950694" sldId="460"/>
        </pc:sldMkLst>
        <pc:spChg chg="mod">
          <ac:chgData name="Serdar Yusuf Kayacik" userId="6ec9546e-d84e-4f67-b0bb-b3e466e360e2" providerId="ADAL" clId="{B7CD34B9-6111-4265-A03D-260A335D6351}" dt="2023-10-25T05:56:00.081" v="1744" actId="20577"/>
          <ac:spMkLst>
            <pc:docMk/>
            <pc:sldMk cId="649950694" sldId="460"/>
            <ac:spMk id="5" creationId="{00000000-0000-0000-0000-000000000000}"/>
          </ac:spMkLst>
        </pc:spChg>
      </pc:sldChg>
      <pc:sldChg chg="addSp delSp 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2317352965" sldId="461"/>
        </pc:sldMkLst>
        <pc:spChg chg="mod">
          <ac:chgData name="Serdar Yusuf Kayacik" userId="6ec9546e-d84e-4f67-b0bb-b3e466e360e2" providerId="ADAL" clId="{B7CD34B9-6111-4265-A03D-260A335D6351}" dt="2023-10-24T10:01:25.413" v="804" actId="20577"/>
          <ac:spMkLst>
            <pc:docMk/>
            <pc:sldMk cId="2317352965" sldId="461"/>
            <ac:spMk id="2" creationId="{66875DF2-7E97-4D8E-85EC-1B52CB0168FC}"/>
          </ac:spMkLst>
        </pc:spChg>
        <pc:picChg chg="mod">
          <ac:chgData name="Serdar Yusuf Kayacik" userId="6ec9546e-d84e-4f67-b0bb-b3e466e360e2" providerId="ADAL" clId="{B7CD34B9-6111-4265-A03D-260A335D6351}" dt="2023-10-24T10:01:32.849" v="806" actId="14100"/>
          <ac:picMkLst>
            <pc:docMk/>
            <pc:sldMk cId="2317352965" sldId="461"/>
            <ac:picMk id="4" creationId="{812DF414-B792-461B-AA79-798F9916A1F6}"/>
          </ac:picMkLst>
        </pc:picChg>
        <pc:picChg chg="add mod modCrop">
          <ac:chgData name="Serdar Yusuf Kayacik" userId="6ec9546e-d84e-4f67-b0bb-b3e466e360e2" providerId="ADAL" clId="{B7CD34B9-6111-4265-A03D-260A335D6351}" dt="2023-10-24T10:01:55.164" v="813" actId="1076"/>
          <ac:picMkLst>
            <pc:docMk/>
            <pc:sldMk cId="2317352965" sldId="461"/>
            <ac:picMk id="5" creationId="{E4860EE3-C687-46B2-68AA-DAF29709AA1E}"/>
          </ac:picMkLst>
        </pc:picChg>
        <pc:picChg chg="del">
          <ac:chgData name="Serdar Yusuf Kayacik" userId="6ec9546e-d84e-4f67-b0bb-b3e466e360e2" providerId="ADAL" clId="{B7CD34B9-6111-4265-A03D-260A335D6351}" dt="2023-10-24T09:58:54.622" v="765" actId="478"/>
          <ac:picMkLst>
            <pc:docMk/>
            <pc:sldMk cId="2317352965" sldId="461"/>
            <ac:picMk id="6" creationId="{470411CC-85B1-4359-894B-AC8BBBCAFC52}"/>
          </ac:picMkLst>
        </pc:picChg>
        <pc:picChg chg="add mod modCrop">
          <ac:chgData name="Serdar Yusuf Kayacik" userId="6ec9546e-d84e-4f67-b0bb-b3e466e360e2" providerId="ADAL" clId="{B7CD34B9-6111-4265-A03D-260A335D6351}" dt="2023-10-24T10:01:52.207" v="812" actId="1076"/>
          <ac:picMkLst>
            <pc:docMk/>
            <pc:sldMk cId="2317352965" sldId="461"/>
            <ac:picMk id="8" creationId="{37DD0CC8-7A82-0456-935A-9319BDFF9848}"/>
          </ac:picMkLst>
        </pc:pic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042338187" sldId="462"/>
        </pc:sldMkLst>
        <pc:spChg chg="mod">
          <ac:chgData name="Serdar Yusuf Kayacik" userId="6ec9546e-d84e-4f67-b0bb-b3e466e360e2" providerId="ADAL" clId="{B7CD34B9-6111-4265-A03D-260A335D6351}" dt="2023-10-25T09:49:28.938" v="3255" actId="20577"/>
          <ac:spMkLst>
            <pc:docMk/>
            <pc:sldMk cId="1042338187" sldId="462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B7CD34B9-6111-4265-A03D-260A335D6351}" dt="2023-10-25T08:23:46.717" v="3204" actId="2062"/>
          <ac:graphicFrameMkLst>
            <pc:docMk/>
            <pc:sldMk cId="1042338187" sldId="462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599360810" sldId="464"/>
        </pc:sldMkLst>
        <pc:spChg chg="mod">
          <ac:chgData name="Serdar Yusuf Kayacik" userId="6ec9546e-d84e-4f67-b0bb-b3e466e360e2" providerId="ADAL" clId="{B7CD34B9-6111-4265-A03D-260A335D6351}" dt="2023-10-25T05:55:51.120" v="1741" actId="20577"/>
          <ac:spMkLst>
            <pc:docMk/>
            <pc:sldMk cId="599360810" sldId="464"/>
            <ac:spMk id="5" creationId="{00000000-0000-0000-0000-000000000000}"/>
          </ac:spMkLst>
        </pc:spChg>
      </pc:sldChg>
      <pc:sldChg chg="addSp delSp 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015774020" sldId="481"/>
        </pc:sldMkLst>
        <pc:spChg chg="mod">
          <ac:chgData name="Serdar Yusuf Kayacik" userId="6ec9546e-d84e-4f67-b0bb-b3e466e360e2" providerId="ADAL" clId="{B7CD34B9-6111-4265-A03D-260A335D6351}" dt="2023-10-25T06:55:04.814" v="2288" actId="1076"/>
          <ac:spMkLst>
            <pc:docMk/>
            <pc:sldMk cId="1015774020" sldId="481"/>
            <ac:spMk id="3" creationId="{00000000-0000-0000-0000-000000000000}"/>
          </ac:spMkLst>
        </pc:spChg>
        <pc:picChg chg="del">
          <ac:chgData name="Serdar Yusuf Kayacik" userId="6ec9546e-d84e-4f67-b0bb-b3e466e360e2" providerId="ADAL" clId="{B7CD34B9-6111-4265-A03D-260A335D6351}" dt="2023-10-20T11:43:09.666" v="15" actId="478"/>
          <ac:picMkLst>
            <pc:docMk/>
            <pc:sldMk cId="1015774020" sldId="481"/>
            <ac:picMk id="6" creationId="{9E91A0AD-AD20-F1B5-FFBC-6731022DFE83}"/>
          </ac:picMkLst>
        </pc:picChg>
        <pc:picChg chg="add mod">
          <ac:chgData name="Serdar Yusuf Kayacik" userId="6ec9546e-d84e-4f67-b0bb-b3e466e360e2" providerId="ADAL" clId="{B7CD34B9-6111-4265-A03D-260A335D6351}" dt="2023-10-25T06:55:29.880" v="2294" actId="1076"/>
          <ac:picMkLst>
            <pc:docMk/>
            <pc:sldMk cId="1015774020" sldId="481"/>
            <ac:picMk id="6" creationId="{E390C3E7-99AB-06D9-0459-3226E8CDDD44}"/>
          </ac:picMkLst>
        </pc:picChg>
        <pc:picChg chg="del">
          <ac:chgData name="Serdar Yusuf Kayacik" userId="6ec9546e-d84e-4f67-b0bb-b3e466e360e2" providerId="ADAL" clId="{B7CD34B9-6111-4265-A03D-260A335D6351}" dt="2023-10-20T11:43:09.998" v="16" actId="478"/>
          <ac:picMkLst>
            <pc:docMk/>
            <pc:sldMk cId="1015774020" sldId="481"/>
            <ac:picMk id="7" creationId="{A3F6F421-D875-7459-9A14-1703BED316A2}"/>
          </ac:picMkLst>
        </pc:picChg>
        <pc:picChg chg="add mod modCrop">
          <ac:chgData name="Serdar Yusuf Kayacik" userId="6ec9546e-d84e-4f67-b0bb-b3e466e360e2" providerId="ADAL" clId="{B7CD34B9-6111-4265-A03D-260A335D6351}" dt="2023-10-25T06:55:50.005" v="2299" actId="1076"/>
          <ac:picMkLst>
            <pc:docMk/>
            <pc:sldMk cId="1015774020" sldId="481"/>
            <ac:picMk id="8" creationId="{17ECDBCA-938F-4C76-4E6E-4AB5B2EE99BC}"/>
          </ac:picMkLst>
        </pc:picChg>
        <pc:picChg chg="del">
          <ac:chgData name="Serdar Yusuf Kayacik" userId="6ec9546e-d84e-4f67-b0bb-b3e466e360e2" providerId="ADAL" clId="{B7CD34B9-6111-4265-A03D-260A335D6351}" dt="2023-10-20T11:43:10.399" v="17" actId="478"/>
          <ac:picMkLst>
            <pc:docMk/>
            <pc:sldMk cId="1015774020" sldId="481"/>
            <ac:picMk id="8" creationId="{826909C0-4306-2234-6F70-80A8E32DCE35}"/>
          </ac:picMkLst>
        </pc:picChg>
        <pc:picChg chg="add mod">
          <ac:chgData name="Serdar Yusuf Kayacik" userId="6ec9546e-d84e-4f67-b0bb-b3e466e360e2" providerId="ADAL" clId="{B7CD34B9-6111-4265-A03D-260A335D6351}" dt="2023-10-25T06:55:45.375" v="2298" actId="1076"/>
          <ac:picMkLst>
            <pc:docMk/>
            <pc:sldMk cId="1015774020" sldId="481"/>
            <ac:picMk id="10" creationId="{E83706B3-9B38-207A-11D8-F2206A0E59A4}"/>
          </ac:picMkLst>
        </pc:picChg>
      </pc:sldChg>
      <pc:sldChg chg="addSp delSp modSp del mod">
        <pc:chgData name="Serdar Yusuf Kayacik" userId="6ec9546e-d84e-4f67-b0bb-b3e466e360e2" providerId="ADAL" clId="{B7CD34B9-6111-4265-A03D-260A335D6351}" dt="2023-10-24T08:57:28.568" v="259" actId="2696"/>
        <pc:sldMkLst>
          <pc:docMk/>
          <pc:sldMk cId="2699911599" sldId="483"/>
        </pc:sldMkLst>
        <pc:spChg chg="mod">
          <ac:chgData name="Serdar Yusuf Kayacik" userId="6ec9546e-d84e-4f67-b0bb-b3e466e360e2" providerId="ADAL" clId="{B7CD34B9-6111-4265-A03D-260A335D6351}" dt="2023-10-20T13:16:25.199" v="197" actId="20577"/>
          <ac:spMkLst>
            <pc:docMk/>
            <pc:sldMk cId="2699911599" sldId="483"/>
            <ac:spMk id="3" creationId="{20857E7F-4C0B-4700-9F8A-0E59034BB91A}"/>
          </ac:spMkLst>
        </pc:spChg>
        <pc:picChg chg="del">
          <ac:chgData name="Serdar Yusuf Kayacik" userId="6ec9546e-d84e-4f67-b0bb-b3e466e360e2" providerId="ADAL" clId="{B7CD34B9-6111-4265-A03D-260A335D6351}" dt="2023-10-20T11:42:48.984" v="11" actId="478"/>
          <ac:picMkLst>
            <pc:docMk/>
            <pc:sldMk cId="2699911599" sldId="483"/>
            <ac:picMk id="4" creationId="{F7E94738-093E-2B3D-D99E-AFDB51FB69DF}"/>
          </ac:picMkLst>
        </pc:picChg>
        <pc:picChg chg="add mod">
          <ac:chgData name="Serdar Yusuf Kayacik" userId="6ec9546e-d84e-4f67-b0bb-b3e466e360e2" providerId="ADAL" clId="{B7CD34B9-6111-4265-A03D-260A335D6351}" dt="2023-10-20T13:19:29.596" v="228" actId="1076"/>
          <ac:picMkLst>
            <pc:docMk/>
            <pc:sldMk cId="2699911599" sldId="483"/>
            <ac:picMk id="5" creationId="{5268C935-2427-79A7-3F29-6B451B56D18E}"/>
          </ac:picMkLst>
        </pc:picChg>
        <pc:picChg chg="del">
          <ac:chgData name="Serdar Yusuf Kayacik" userId="6ec9546e-d84e-4f67-b0bb-b3e466e360e2" providerId="ADAL" clId="{B7CD34B9-6111-4265-A03D-260A335D6351}" dt="2023-10-20T11:42:49.632" v="12" actId="478"/>
          <ac:picMkLst>
            <pc:docMk/>
            <pc:sldMk cId="2699911599" sldId="483"/>
            <ac:picMk id="6" creationId="{F67622EB-28B8-9792-E6D5-2557ACB3AEC1}"/>
          </ac:picMkLst>
        </pc:picChg>
        <pc:picChg chg="add mod">
          <ac:chgData name="Serdar Yusuf Kayacik" userId="6ec9546e-d84e-4f67-b0bb-b3e466e360e2" providerId="ADAL" clId="{B7CD34B9-6111-4265-A03D-260A335D6351}" dt="2023-10-20T13:19:32.018" v="229" actId="1076"/>
          <ac:picMkLst>
            <pc:docMk/>
            <pc:sldMk cId="2699911599" sldId="483"/>
            <ac:picMk id="8" creationId="{E9BAEEDB-7024-BB29-EDC2-C737F956B963}"/>
          </ac:picMkLst>
        </pc:picChg>
        <pc:picChg chg="del">
          <ac:chgData name="Serdar Yusuf Kayacik" userId="6ec9546e-d84e-4f67-b0bb-b3e466e360e2" providerId="ADAL" clId="{B7CD34B9-6111-4265-A03D-260A335D6351}" dt="2023-10-20T11:42:50.234" v="13" actId="478"/>
          <ac:picMkLst>
            <pc:docMk/>
            <pc:sldMk cId="2699911599" sldId="483"/>
            <ac:picMk id="10" creationId="{4B89A5EA-67AA-281C-F9EC-09D0ADA02761}"/>
          </ac:picMkLst>
        </pc:picChg>
        <pc:picChg chg="add mod">
          <ac:chgData name="Serdar Yusuf Kayacik" userId="6ec9546e-d84e-4f67-b0bb-b3e466e360e2" providerId="ADAL" clId="{B7CD34B9-6111-4265-A03D-260A335D6351}" dt="2023-10-20T13:19:27.693" v="227" actId="1076"/>
          <ac:picMkLst>
            <pc:docMk/>
            <pc:sldMk cId="2699911599" sldId="483"/>
            <ac:picMk id="11" creationId="{9D279465-1071-8573-ADA9-ACAD5008905C}"/>
          </ac:picMkLst>
        </pc:picChg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3636573978" sldId="483"/>
        </pc:sldMkLst>
        <pc:spChg chg="mod">
          <ac:chgData name="Serdar Yusuf Kayacik" userId="6ec9546e-d84e-4f67-b0bb-b3e466e360e2" providerId="ADAL" clId="{B7CD34B9-6111-4265-A03D-260A335D6351}" dt="2023-10-25T06:47:41.312" v="2252" actId="20577"/>
          <ac:spMkLst>
            <pc:docMk/>
            <pc:sldMk cId="3636573978" sldId="483"/>
            <ac:spMk id="3" creationId="{20857E7F-4C0B-4700-9F8A-0E59034BB91A}"/>
          </ac:spMkLst>
        </pc:spChg>
        <pc:picChg chg="mod">
          <ac:chgData name="Serdar Yusuf Kayacik" userId="6ec9546e-d84e-4f67-b0bb-b3e466e360e2" providerId="ADAL" clId="{B7CD34B9-6111-4265-A03D-260A335D6351}" dt="2023-10-24T15:24:12.215" v="1724" actId="14100"/>
          <ac:picMkLst>
            <pc:docMk/>
            <pc:sldMk cId="3636573978" sldId="483"/>
            <ac:picMk id="5" creationId="{5268C935-2427-79A7-3F29-6B451B56D18E}"/>
          </ac:picMkLst>
        </pc:picChg>
        <pc:picChg chg="mod">
          <ac:chgData name="Serdar Yusuf Kayacik" userId="6ec9546e-d84e-4f67-b0bb-b3e466e360e2" providerId="ADAL" clId="{B7CD34B9-6111-4265-A03D-260A335D6351}" dt="2023-10-24T15:24:22.391" v="1727" actId="14100"/>
          <ac:picMkLst>
            <pc:docMk/>
            <pc:sldMk cId="3636573978" sldId="483"/>
            <ac:picMk id="8" creationId="{E9BAEEDB-7024-BB29-EDC2-C737F956B963}"/>
          </ac:picMkLst>
        </pc:picChg>
        <pc:picChg chg="mod">
          <ac:chgData name="Serdar Yusuf Kayacik" userId="6ec9546e-d84e-4f67-b0bb-b3e466e360e2" providerId="ADAL" clId="{B7CD34B9-6111-4265-A03D-260A335D6351}" dt="2023-10-24T15:24:20.376" v="1726" actId="1076"/>
          <ac:picMkLst>
            <pc:docMk/>
            <pc:sldMk cId="3636573978" sldId="483"/>
            <ac:picMk id="11" creationId="{9D279465-1071-8573-ADA9-ACAD5008905C}"/>
          </ac:picMkLst>
        </pc:picChg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681449010" sldId="484"/>
        </pc:sldMkLst>
        <pc:spChg chg="mod">
          <ac:chgData name="Serdar Yusuf Kayacik" userId="6ec9546e-d84e-4f67-b0bb-b3e466e360e2" providerId="ADAL" clId="{B7CD34B9-6111-4265-A03D-260A335D6351}" dt="2023-10-25T05:55:48.138" v="1740" actId="20577"/>
          <ac:spMkLst>
            <pc:docMk/>
            <pc:sldMk cId="681449010" sldId="484"/>
            <ac:spMk id="5" creationId="{00000000-0000-0000-0000-000000000000}"/>
          </ac:spMkLst>
        </pc:spChg>
      </pc:sldChg>
      <pc:sldChg chg="modSp del mod">
        <pc:chgData name="Serdar Yusuf Kayacik" userId="6ec9546e-d84e-4f67-b0bb-b3e466e360e2" providerId="ADAL" clId="{B7CD34B9-6111-4265-A03D-260A335D6351}" dt="2023-10-24T08:57:28.568" v="259" actId="2696"/>
        <pc:sldMkLst>
          <pc:docMk/>
          <pc:sldMk cId="3831155917" sldId="484"/>
        </pc:sldMkLst>
        <pc:spChg chg="mod">
          <ac:chgData name="Serdar Yusuf Kayacik" userId="6ec9546e-d84e-4f67-b0bb-b3e466e360e2" providerId="ADAL" clId="{B7CD34B9-6111-4265-A03D-260A335D6351}" dt="2023-10-20T13:19:40.549" v="231" actId="20577"/>
          <ac:spMkLst>
            <pc:docMk/>
            <pc:sldMk cId="3831155917" sldId="484"/>
            <ac:spMk id="5" creationId="{00000000-0000-0000-0000-000000000000}"/>
          </ac:spMkLst>
        </pc:spChg>
      </pc:sldChg>
      <pc:sldChg chg="modSp del mod">
        <pc:chgData name="Serdar Yusuf Kayacik" userId="6ec9546e-d84e-4f67-b0bb-b3e466e360e2" providerId="ADAL" clId="{B7CD34B9-6111-4265-A03D-260A335D6351}" dt="2023-10-25T06:03:42.331" v="1966" actId="2696"/>
        <pc:sldMkLst>
          <pc:docMk/>
          <pc:sldMk cId="882145333" sldId="485"/>
        </pc:sldMkLst>
        <pc:graphicFrameChg chg="modGraphic">
          <ac:chgData name="Serdar Yusuf Kayacik" userId="6ec9546e-d84e-4f67-b0bb-b3e466e360e2" providerId="ADAL" clId="{B7CD34B9-6111-4265-A03D-260A335D6351}" dt="2023-10-25T06:03:19.738" v="1959" actId="6549"/>
          <ac:graphicFrameMkLst>
            <pc:docMk/>
            <pc:sldMk cId="882145333" sldId="485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635156777" sldId="486"/>
        </pc:sldMkLst>
        <pc:spChg chg="mod">
          <ac:chgData name="Serdar Yusuf Kayacik" userId="6ec9546e-d84e-4f67-b0bb-b3e466e360e2" providerId="ADAL" clId="{B7CD34B9-6111-4265-A03D-260A335D6351}" dt="2023-10-25T09:49:31.428" v="3256" actId="20577"/>
          <ac:spMkLst>
            <pc:docMk/>
            <pc:sldMk cId="1635156777" sldId="486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B7CD34B9-6111-4265-A03D-260A335D6351}" dt="2023-10-25T07:31:41.420" v="2542" actId="20577"/>
          <ac:graphicFrameMkLst>
            <pc:docMk/>
            <pc:sldMk cId="1635156777" sldId="486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2522585021" sldId="487"/>
        </pc:sldMkLst>
        <pc:spChg chg="mod">
          <ac:chgData name="Serdar Yusuf Kayacik" userId="6ec9546e-d84e-4f67-b0bb-b3e466e360e2" providerId="ADAL" clId="{B7CD34B9-6111-4265-A03D-260A335D6351}" dt="2023-10-25T09:49:27.350" v="3254" actId="20577"/>
          <ac:spMkLst>
            <pc:docMk/>
            <pc:sldMk cId="2522585021" sldId="487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B7CD34B9-6111-4265-A03D-260A335D6351}" dt="2023-10-25T07:30:57.924" v="2540" actId="20577"/>
          <ac:graphicFrameMkLst>
            <pc:docMk/>
            <pc:sldMk cId="2522585021" sldId="487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2858153105" sldId="488"/>
        </pc:sldMkLst>
        <pc:spChg chg="mod">
          <ac:chgData name="Serdar Yusuf Kayacik" userId="6ec9546e-d84e-4f67-b0bb-b3e466e360e2" providerId="ADAL" clId="{B7CD34B9-6111-4265-A03D-260A335D6351}" dt="2023-10-25T09:49:34.734" v="3257" actId="20577"/>
          <ac:spMkLst>
            <pc:docMk/>
            <pc:sldMk cId="2858153105" sldId="488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B7CD34B9-6111-4265-A03D-260A335D6351}" dt="2023-10-25T08:25:37.476" v="3211" actId="20577"/>
          <ac:graphicFrameMkLst>
            <pc:docMk/>
            <pc:sldMk cId="2858153105" sldId="488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B7CD34B9-6111-4265-A03D-260A335D6351}" dt="2023-10-25T06:07:01.950" v="1980" actId="47"/>
        <pc:sldMkLst>
          <pc:docMk/>
          <pc:sldMk cId="3466932584" sldId="489"/>
        </pc:sldMkLst>
        <pc:graphicFrameChg chg="modGraphic">
          <ac:chgData name="Serdar Yusuf Kayacik" userId="6ec9546e-d84e-4f67-b0bb-b3e466e360e2" providerId="ADAL" clId="{B7CD34B9-6111-4265-A03D-260A335D6351}" dt="2023-10-24T14:41:19.523" v="986" actId="6549"/>
          <ac:graphicFrameMkLst>
            <pc:docMk/>
            <pc:sldMk cId="3466932584" sldId="489"/>
            <ac:graphicFrameMk id="3" creationId="{00000000-0000-0000-0000-000000000000}"/>
          </ac:graphicFrameMkLst>
        </pc:graphicFrameChg>
      </pc:sldChg>
      <pc:sldChg chg="del">
        <pc:chgData name="Serdar Yusuf Kayacik" userId="6ec9546e-d84e-4f67-b0bb-b3e466e360e2" providerId="ADAL" clId="{B7CD34B9-6111-4265-A03D-260A335D6351}" dt="2023-10-24T10:09:36.591" v="814" actId="47"/>
        <pc:sldMkLst>
          <pc:docMk/>
          <pc:sldMk cId="1126885699" sldId="490"/>
        </pc:sldMkLst>
      </pc:sldChg>
      <pc:sldChg chg="del">
        <pc:chgData name="Serdar Yusuf Kayacik" userId="6ec9546e-d84e-4f67-b0bb-b3e466e360e2" providerId="ADAL" clId="{B7CD34B9-6111-4265-A03D-260A335D6351}" dt="2023-10-24T10:09:36.591" v="814" actId="47"/>
        <pc:sldMkLst>
          <pc:docMk/>
          <pc:sldMk cId="670390373" sldId="492"/>
        </pc:sldMkLst>
      </pc:sldChg>
      <pc:sldChg chg="modSp del mod">
        <pc:chgData name="Serdar Yusuf Kayacik" userId="6ec9546e-d84e-4f67-b0bb-b3e466e360e2" providerId="ADAL" clId="{B7CD34B9-6111-4265-A03D-260A335D6351}" dt="2023-10-24T15:05:33.186" v="1308" actId="47"/>
        <pc:sldMkLst>
          <pc:docMk/>
          <pc:sldMk cId="1263484678" sldId="493"/>
        </pc:sldMkLst>
        <pc:spChg chg="mod">
          <ac:chgData name="Serdar Yusuf Kayacik" userId="6ec9546e-d84e-4f67-b0bb-b3e466e360e2" providerId="ADAL" clId="{B7CD34B9-6111-4265-A03D-260A335D6351}" dt="2023-10-24T11:05:52.050" v="965" actId="20577"/>
          <ac:spMkLst>
            <pc:docMk/>
            <pc:sldMk cId="1263484678" sldId="493"/>
            <ac:spMk id="5" creationId="{00000000-0000-0000-0000-000000000000}"/>
          </ac:spMkLst>
        </pc:spChg>
      </pc:sldChg>
      <pc:sldChg chg="addSp delSp 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653178404" sldId="494"/>
        </pc:sldMkLst>
        <pc:spChg chg="mod">
          <ac:chgData name="Serdar Yusuf Kayacik" userId="6ec9546e-d84e-4f67-b0bb-b3e466e360e2" providerId="ADAL" clId="{B7CD34B9-6111-4265-A03D-260A335D6351}" dt="2023-10-24T14:48:54.220" v="990" actId="1076"/>
          <ac:spMkLst>
            <pc:docMk/>
            <pc:sldMk cId="653178404" sldId="494"/>
            <ac:spMk id="2" creationId="{66875DF2-7E97-4D8E-85EC-1B52CB0168FC}"/>
          </ac:spMkLst>
        </pc:spChg>
        <pc:spChg chg="add mod">
          <ac:chgData name="Serdar Yusuf Kayacik" userId="6ec9546e-d84e-4f67-b0bb-b3e466e360e2" providerId="ADAL" clId="{B7CD34B9-6111-4265-A03D-260A335D6351}" dt="2023-10-25T07:30:14.840" v="2535" actId="20577"/>
          <ac:spMkLst>
            <pc:docMk/>
            <pc:sldMk cId="653178404" sldId="494"/>
            <ac:spMk id="3" creationId="{29488129-501F-E4CA-806D-63492B849B3A}"/>
          </ac:spMkLst>
        </pc:spChg>
        <pc:spChg chg="mod">
          <ac:chgData name="Serdar Yusuf Kayacik" userId="6ec9546e-d84e-4f67-b0bb-b3e466e360e2" providerId="ADAL" clId="{B7CD34B9-6111-4265-A03D-260A335D6351}" dt="2023-10-25T07:21:02.359" v="2510" actId="20577"/>
          <ac:spMkLst>
            <pc:docMk/>
            <pc:sldMk cId="653178404" sldId="494"/>
            <ac:spMk id="8" creationId="{C635F784-71B7-EACF-4069-1481236656F9}"/>
          </ac:spMkLst>
        </pc:spChg>
        <pc:graphicFrameChg chg="add del mod">
          <ac:chgData name="Serdar Yusuf Kayacik" userId="6ec9546e-d84e-4f67-b0bb-b3e466e360e2" providerId="ADAL" clId="{B7CD34B9-6111-4265-A03D-260A335D6351}" dt="2023-10-24T14:49:57.654" v="1092"/>
          <ac:graphicFrameMkLst>
            <pc:docMk/>
            <pc:sldMk cId="653178404" sldId="494"/>
            <ac:graphicFrameMk id="4" creationId="{AE1775C7-BC72-3319-6551-F54B4AE24118}"/>
          </ac:graphicFrameMkLst>
        </pc:graphicFrameChg>
        <pc:graphicFrameChg chg="add del mod modGraphic">
          <ac:chgData name="Serdar Yusuf Kayacik" userId="6ec9546e-d84e-4f67-b0bb-b3e466e360e2" providerId="ADAL" clId="{B7CD34B9-6111-4265-A03D-260A335D6351}" dt="2023-10-24T14:52:26.079" v="1119" actId="478"/>
          <ac:graphicFrameMkLst>
            <pc:docMk/>
            <pc:sldMk cId="653178404" sldId="494"/>
            <ac:graphicFrameMk id="6" creationId="{FE3A1ADB-1900-D1F3-4E66-DD51D76512C6}"/>
          </ac:graphicFrameMkLst>
        </pc:graphicFrameChg>
        <pc:picChg chg="del">
          <ac:chgData name="Serdar Yusuf Kayacik" userId="6ec9546e-d84e-4f67-b0bb-b3e466e360e2" providerId="ADAL" clId="{B7CD34B9-6111-4265-A03D-260A335D6351}" dt="2023-10-24T10:10:43.865" v="842" actId="478"/>
          <ac:picMkLst>
            <pc:docMk/>
            <pc:sldMk cId="653178404" sldId="494"/>
            <ac:picMk id="3" creationId="{760DAC84-7304-4225-923A-A412E1B51523}"/>
          </ac:picMkLst>
        </pc:picChg>
        <pc:picChg chg="add mod">
          <ac:chgData name="Serdar Yusuf Kayacik" userId="6ec9546e-d84e-4f67-b0bb-b3e466e360e2" providerId="ADAL" clId="{B7CD34B9-6111-4265-A03D-260A335D6351}" dt="2023-10-24T15:12:08.409" v="1416" actId="1076"/>
          <ac:picMkLst>
            <pc:docMk/>
            <pc:sldMk cId="653178404" sldId="494"/>
            <ac:picMk id="5" creationId="{78F5F98C-903A-8AC4-FCCE-EA4BCC1C09B9}"/>
          </ac:picMkLst>
        </pc:picChg>
        <pc:picChg chg="del">
          <ac:chgData name="Serdar Yusuf Kayacik" userId="6ec9546e-d84e-4f67-b0bb-b3e466e360e2" providerId="ADAL" clId="{B7CD34B9-6111-4265-A03D-260A335D6351}" dt="2023-10-24T10:10:45.299" v="843" actId="478"/>
          <ac:picMkLst>
            <pc:docMk/>
            <pc:sldMk cId="653178404" sldId="494"/>
            <ac:picMk id="6" creationId="{5CF06E37-20EE-BC3F-953E-2DD8707B2F51}"/>
          </ac:picMkLst>
        </pc:picChg>
        <pc:picChg chg="add del mod">
          <ac:chgData name="Serdar Yusuf Kayacik" userId="6ec9546e-d84e-4f67-b0bb-b3e466e360e2" providerId="ADAL" clId="{B7CD34B9-6111-4265-A03D-260A335D6351}" dt="2023-10-25T07:35:38.417" v="2570" actId="478"/>
          <ac:picMkLst>
            <pc:docMk/>
            <pc:sldMk cId="653178404" sldId="494"/>
            <ac:picMk id="6" creationId="{FD109510-2039-EF8D-8C1D-44FA4A06D950}"/>
          </ac:picMkLst>
        </pc:picChg>
        <pc:picChg chg="del">
          <ac:chgData name="Serdar Yusuf Kayacik" userId="6ec9546e-d84e-4f67-b0bb-b3e466e360e2" providerId="ADAL" clId="{B7CD34B9-6111-4265-A03D-260A335D6351}" dt="2023-10-24T10:10:45.706" v="844" actId="478"/>
          <ac:picMkLst>
            <pc:docMk/>
            <pc:sldMk cId="653178404" sldId="494"/>
            <ac:picMk id="7" creationId="{1716F254-F4A0-AA49-7A9F-87C16C52AC16}"/>
          </ac:picMkLst>
        </pc:picChg>
        <pc:picChg chg="add del mod">
          <ac:chgData name="Serdar Yusuf Kayacik" userId="6ec9546e-d84e-4f67-b0bb-b3e466e360e2" providerId="ADAL" clId="{B7CD34B9-6111-4265-A03D-260A335D6351}" dt="2023-10-25T07:20:41.195" v="2509" actId="478"/>
          <ac:picMkLst>
            <pc:docMk/>
            <pc:sldMk cId="653178404" sldId="494"/>
            <ac:picMk id="9" creationId="{2D95BFEA-C355-9ACC-77D1-E88B11F4F535}"/>
          </ac:picMkLst>
        </pc:picChg>
        <pc:picChg chg="add mod">
          <ac:chgData name="Serdar Yusuf Kayacik" userId="6ec9546e-d84e-4f67-b0bb-b3e466e360e2" providerId="ADAL" clId="{B7CD34B9-6111-4265-A03D-260A335D6351}" dt="2023-10-25T07:35:44.375" v="2571" actId="1076"/>
          <ac:picMkLst>
            <pc:docMk/>
            <pc:sldMk cId="653178404" sldId="494"/>
            <ac:picMk id="11" creationId="{EE265592-0812-5FC9-153E-27D6EA50986C}"/>
          </ac:picMkLst>
        </pc:picChg>
      </pc:sldChg>
      <pc:sldChg chg="del">
        <pc:chgData name="Serdar Yusuf Kayacik" userId="6ec9546e-d84e-4f67-b0bb-b3e466e360e2" providerId="ADAL" clId="{B7CD34B9-6111-4265-A03D-260A335D6351}" dt="2023-10-24T09:15:03.253" v="474" actId="47"/>
        <pc:sldMkLst>
          <pc:docMk/>
          <pc:sldMk cId="4201358244" sldId="495"/>
        </pc:sldMkLst>
      </pc:sldChg>
      <pc:sldChg chg="del">
        <pc:chgData name="Serdar Yusuf Kayacik" userId="6ec9546e-d84e-4f67-b0bb-b3e466e360e2" providerId="ADAL" clId="{B7CD34B9-6111-4265-A03D-260A335D6351}" dt="2023-10-24T09:15:03.253" v="474" actId="47"/>
        <pc:sldMkLst>
          <pc:docMk/>
          <pc:sldMk cId="3254199224" sldId="496"/>
        </pc:sldMkLst>
      </pc:sldChg>
      <pc:sldChg chg="modSp del mod">
        <pc:chgData name="Serdar Yusuf Kayacik" userId="6ec9546e-d84e-4f67-b0bb-b3e466e360e2" providerId="ADAL" clId="{B7CD34B9-6111-4265-A03D-260A335D6351}" dt="2023-10-24T10:09:42.356" v="815" actId="47"/>
        <pc:sldMkLst>
          <pc:docMk/>
          <pc:sldMk cId="1971242790" sldId="497"/>
        </pc:sldMkLst>
        <pc:spChg chg="mod">
          <ac:chgData name="Serdar Yusuf Kayacik" userId="6ec9546e-d84e-4f67-b0bb-b3e466e360e2" providerId="ADAL" clId="{B7CD34B9-6111-4265-A03D-260A335D6351}" dt="2023-10-24T09:43:52.912" v="764" actId="20577"/>
          <ac:spMkLst>
            <pc:docMk/>
            <pc:sldMk cId="1971242790" sldId="497"/>
            <ac:spMk id="5" creationId="{00000000-0000-0000-0000-000000000000}"/>
          </ac:spMkLst>
        </pc:spChg>
      </pc:sldChg>
      <pc:sldChg chg="del">
        <pc:chgData name="Serdar Yusuf Kayacik" userId="6ec9546e-d84e-4f67-b0bb-b3e466e360e2" providerId="ADAL" clId="{B7CD34B9-6111-4265-A03D-260A335D6351}" dt="2023-10-24T10:09:42.356" v="815" actId="47"/>
        <pc:sldMkLst>
          <pc:docMk/>
          <pc:sldMk cId="920709602" sldId="498"/>
        </pc:sldMkLst>
      </pc:sldChg>
      <pc:sldChg chg="del">
        <pc:chgData name="Serdar Yusuf Kayacik" userId="6ec9546e-d84e-4f67-b0bb-b3e466e360e2" providerId="ADAL" clId="{B7CD34B9-6111-4265-A03D-260A335D6351}" dt="2023-10-24T08:58:25.946" v="275" actId="2696"/>
        <pc:sldMkLst>
          <pc:docMk/>
          <pc:sldMk cId="203396158" sldId="500"/>
        </pc:sldMkLst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757343253" sldId="500"/>
        </pc:sldMkLst>
        <pc:spChg chg="mod">
          <ac:chgData name="Serdar Yusuf Kayacik" userId="6ec9546e-d84e-4f67-b0bb-b3e466e360e2" providerId="ADAL" clId="{B7CD34B9-6111-4265-A03D-260A335D6351}" dt="2023-10-25T06:08:33.310" v="2013" actId="20577"/>
          <ac:spMkLst>
            <pc:docMk/>
            <pc:sldMk cId="757343253" sldId="500"/>
            <ac:spMk id="5" creationId="{00000000-0000-0000-0000-000000000000}"/>
          </ac:spMkLst>
        </pc:spChg>
      </pc:sldChg>
      <pc:sldChg chg="delSp del mod">
        <pc:chgData name="Serdar Yusuf Kayacik" userId="6ec9546e-d84e-4f67-b0bb-b3e466e360e2" providerId="ADAL" clId="{B7CD34B9-6111-4265-A03D-260A335D6351}" dt="2023-10-24T08:58:25.946" v="275" actId="2696"/>
        <pc:sldMkLst>
          <pc:docMk/>
          <pc:sldMk cId="2148054444" sldId="501"/>
        </pc:sldMkLst>
        <pc:picChg chg="del">
          <ac:chgData name="Serdar Yusuf Kayacik" userId="6ec9546e-d84e-4f67-b0bb-b3e466e360e2" providerId="ADAL" clId="{B7CD34B9-6111-4265-A03D-260A335D6351}" dt="2023-10-20T11:42:44.251" v="9" actId="478"/>
          <ac:picMkLst>
            <pc:docMk/>
            <pc:sldMk cId="2148054444" sldId="501"/>
            <ac:picMk id="4" creationId="{7E554C6D-5D07-E81C-692C-B969980AF223}"/>
          </ac:picMkLst>
        </pc:picChg>
        <pc:picChg chg="del">
          <ac:chgData name="Serdar Yusuf Kayacik" userId="6ec9546e-d84e-4f67-b0bb-b3e466e360e2" providerId="ADAL" clId="{B7CD34B9-6111-4265-A03D-260A335D6351}" dt="2023-10-20T11:42:44.606" v="10" actId="478"/>
          <ac:picMkLst>
            <pc:docMk/>
            <pc:sldMk cId="2148054444" sldId="501"/>
            <ac:picMk id="6" creationId="{1566B43F-89B4-0D63-CB8D-C632C26B9F65}"/>
          </ac:picMkLst>
        </pc:picChg>
      </pc:sldChg>
      <pc:sldChg chg="addSp 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3630265770" sldId="501"/>
        </pc:sldMkLst>
        <pc:spChg chg="mod">
          <ac:chgData name="Serdar Yusuf Kayacik" userId="6ec9546e-d84e-4f67-b0bb-b3e466e360e2" providerId="ADAL" clId="{B7CD34B9-6111-4265-A03D-260A335D6351}" dt="2023-10-25T07:33:29.552" v="2567" actId="20577"/>
          <ac:spMkLst>
            <pc:docMk/>
            <pc:sldMk cId="3630265770" sldId="501"/>
            <ac:spMk id="2" creationId="{0355D333-8ACA-4407-B034-B90F0F156073}"/>
          </ac:spMkLst>
        </pc:spChg>
        <pc:picChg chg="add mod">
          <ac:chgData name="Serdar Yusuf Kayacik" userId="6ec9546e-d84e-4f67-b0bb-b3e466e360e2" providerId="ADAL" clId="{B7CD34B9-6111-4265-A03D-260A335D6351}" dt="2023-10-25T07:28:58.838" v="2515" actId="14100"/>
          <ac:picMkLst>
            <pc:docMk/>
            <pc:sldMk cId="3630265770" sldId="501"/>
            <ac:picMk id="4" creationId="{B0A44E8E-B7E3-1087-278A-153E21416F59}"/>
          </ac:picMkLst>
        </pc:picChg>
        <pc:picChg chg="add mod">
          <ac:chgData name="Serdar Yusuf Kayacik" userId="6ec9546e-d84e-4f67-b0bb-b3e466e360e2" providerId="ADAL" clId="{B7CD34B9-6111-4265-A03D-260A335D6351}" dt="2023-10-25T07:29:18.278" v="2519" actId="14100"/>
          <ac:picMkLst>
            <pc:docMk/>
            <pc:sldMk cId="3630265770" sldId="501"/>
            <ac:picMk id="6" creationId="{E93730FA-67E0-C93F-D4F1-1706641CBB91}"/>
          </ac:picMkLst>
        </pc:picChg>
      </pc:sldChg>
      <pc:sldChg chg="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2310711658" sldId="502"/>
        </pc:sldMkLst>
        <pc:spChg chg="mod">
          <ac:chgData name="Serdar Yusuf Kayacik" userId="6ec9546e-d84e-4f67-b0bb-b3e466e360e2" providerId="ADAL" clId="{B7CD34B9-6111-4265-A03D-260A335D6351}" dt="2023-10-25T05:55:43.032" v="1738" actId="20577"/>
          <ac:spMkLst>
            <pc:docMk/>
            <pc:sldMk cId="2310711658" sldId="502"/>
            <ac:spMk id="5" creationId="{00000000-0000-0000-0000-000000000000}"/>
          </ac:spMkLst>
        </pc:spChg>
      </pc:sldChg>
      <pc:sldChg chg="add del">
        <pc:chgData name="Serdar Yusuf Kayacik" userId="6ec9546e-d84e-4f67-b0bb-b3e466e360e2" providerId="ADAL" clId="{B7CD34B9-6111-4265-A03D-260A335D6351}" dt="2023-10-20T11:52:20.398" v="24" actId="47"/>
        <pc:sldMkLst>
          <pc:docMk/>
          <pc:sldMk cId="1529148688" sldId="503"/>
        </pc:sldMkLst>
      </pc:sldChg>
      <pc:sldChg chg="addSp delSp modSp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892974914" sldId="504"/>
        </pc:sldMkLst>
        <pc:spChg chg="mod">
          <ac:chgData name="Serdar Yusuf Kayacik" userId="6ec9546e-d84e-4f67-b0bb-b3e466e360e2" providerId="ADAL" clId="{B7CD34B9-6111-4265-A03D-260A335D6351}" dt="2023-10-20T12:38:42.176" v="173" actId="20577"/>
          <ac:spMkLst>
            <pc:docMk/>
            <pc:sldMk cId="1892974914" sldId="504"/>
            <ac:spMk id="5" creationId="{507DB709-E863-9B96-0980-C01F197F42A4}"/>
          </ac:spMkLst>
        </pc:spChg>
        <pc:picChg chg="del">
          <ac:chgData name="Serdar Yusuf Kayacik" userId="6ec9546e-d84e-4f67-b0bb-b3e466e360e2" providerId="ADAL" clId="{B7CD34B9-6111-4265-A03D-260A335D6351}" dt="2023-10-20T12:39:32.469" v="174" actId="478"/>
          <ac:picMkLst>
            <pc:docMk/>
            <pc:sldMk cId="1892974914" sldId="504"/>
            <ac:picMk id="3" creationId="{4FBC771C-33B8-8F4E-E01C-D2994F0A10BF}"/>
          </ac:picMkLst>
        </pc:picChg>
        <pc:picChg chg="del">
          <ac:chgData name="Serdar Yusuf Kayacik" userId="6ec9546e-d84e-4f67-b0bb-b3e466e360e2" providerId="ADAL" clId="{B7CD34B9-6111-4265-A03D-260A335D6351}" dt="2023-10-20T12:39:48.237" v="178" actId="478"/>
          <ac:picMkLst>
            <pc:docMk/>
            <pc:sldMk cId="1892974914" sldId="504"/>
            <ac:picMk id="6" creationId="{0D46C6DF-F930-F4B0-A5CD-8F4E19A7E8A3}"/>
          </ac:picMkLst>
        </pc:picChg>
        <pc:picChg chg="add mod">
          <ac:chgData name="Serdar Yusuf Kayacik" userId="6ec9546e-d84e-4f67-b0bb-b3e466e360e2" providerId="ADAL" clId="{B7CD34B9-6111-4265-A03D-260A335D6351}" dt="2023-10-20T12:40:22.164" v="188" actId="1076"/>
          <ac:picMkLst>
            <pc:docMk/>
            <pc:sldMk cId="1892974914" sldId="504"/>
            <ac:picMk id="7" creationId="{A4EF0DE9-9E7F-9D24-E7A5-A6B9D7E248CA}"/>
          </ac:picMkLst>
        </pc:picChg>
        <pc:picChg chg="del">
          <ac:chgData name="Serdar Yusuf Kayacik" userId="6ec9546e-d84e-4f67-b0bb-b3e466e360e2" providerId="ADAL" clId="{B7CD34B9-6111-4265-A03D-260A335D6351}" dt="2023-10-20T12:39:48.675" v="179" actId="478"/>
          <ac:picMkLst>
            <pc:docMk/>
            <pc:sldMk cId="1892974914" sldId="504"/>
            <ac:picMk id="8" creationId="{BC103671-5B18-E460-9B73-A75FF14E285B}"/>
          </ac:picMkLst>
        </pc:picChg>
        <pc:picChg chg="add mod">
          <ac:chgData name="Serdar Yusuf Kayacik" userId="6ec9546e-d84e-4f67-b0bb-b3e466e360e2" providerId="ADAL" clId="{B7CD34B9-6111-4265-A03D-260A335D6351}" dt="2023-10-20T12:40:15.936" v="187" actId="1076"/>
          <ac:picMkLst>
            <pc:docMk/>
            <pc:sldMk cId="1892974914" sldId="504"/>
            <ac:picMk id="10" creationId="{2322111D-68C5-A73C-8075-7BE556FDE583}"/>
          </ac:picMkLst>
        </pc:picChg>
      </pc:sldChg>
      <pc:sldChg chg="add del">
        <pc:chgData name="Serdar Yusuf Kayacik" userId="6ec9546e-d84e-4f67-b0bb-b3e466e360e2" providerId="ADAL" clId="{B7CD34B9-6111-4265-A03D-260A335D6351}" dt="2023-10-20T11:52:20.398" v="24" actId="47"/>
        <pc:sldMkLst>
          <pc:docMk/>
          <pc:sldMk cId="3104793304" sldId="505"/>
        </pc:sldMkLst>
      </pc:sldChg>
      <pc:sldChg chg="del">
        <pc:chgData name="Serdar Yusuf Kayacik" userId="6ec9546e-d84e-4f67-b0bb-b3e466e360e2" providerId="ADAL" clId="{B7CD34B9-6111-4265-A03D-260A335D6351}" dt="2023-10-20T11:44:18.697" v="19" actId="47"/>
        <pc:sldMkLst>
          <pc:docMk/>
          <pc:sldMk cId="2232122031" sldId="506"/>
        </pc:sldMkLst>
      </pc:sldChg>
      <pc:sldChg chg="del">
        <pc:chgData name="Serdar Yusuf Kayacik" userId="6ec9546e-d84e-4f67-b0bb-b3e466e360e2" providerId="ADAL" clId="{B7CD34B9-6111-4265-A03D-260A335D6351}" dt="2023-10-20T11:52:34.714" v="25" actId="2696"/>
        <pc:sldMkLst>
          <pc:docMk/>
          <pc:sldMk cId="305752113" sldId="507"/>
        </pc:sldMkLst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1603396655" sldId="507"/>
        </pc:sldMkLst>
        <pc:spChg chg="mod">
          <ac:chgData name="Serdar Yusuf Kayacik" userId="6ec9546e-d84e-4f67-b0bb-b3e466e360e2" providerId="ADAL" clId="{B7CD34B9-6111-4265-A03D-260A335D6351}" dt="2023-10-24T08:57:57.656" v="272" actId="20577"/>
          <ac:spMkLst>
            <pc:docMk/>
            <pc:sldMk cId="1603396655" sldId="507"/>
            <ac:spMk id="5" creationId="{00000000-0000-0000-0000-000000000000}"/>
          </ac:spMkLst>
        </pc:spChg>
      </pc:sldChg>
      <pc:sldChg chg="addSp delSp 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2463186449" sldId="508"/>
        </pc:sldMkLst>
        <pc:spChg chg="mod">
          <ac:chgData name="Serdar Yusuf Kayacik" userId="6ec9546e-d84e-4f67-b0bb-b3e466e360e2" providerId="ADAL" clId="{B7CD34B9-6111-4265-A03D-260A335D6351}" dt="2023-10-20T12:38:12.824" v="163" actId="20577"/>
          <ac:spMkLst>
            <pc:docMk/>
            <pc:sldMk cId="2463186449" sldId="508"/>
            <ac:spMk id="4" creationId="{63F99BD6-8C27-66C2-693B-7D21C1CC3186}"/>
          </ac:spMkLst>
        </pc:spChg>
        <pc:spChg chg="mod">
          <ac:chgData name="Serdar Yusuf Kayacik" userId="6ec9546e-d84e-4f67-b0bb-b3e466e360e2" providerId="ADAL" clId="{B7CD34B9-6111-4265-A03D-260A335D6351}" dt="2023-10-20T11:52:48.333" v="40" actId="20577"/>
          <ac:spMkLst>
            <pc:docMk/>
            <pc:sldMk cId="2463186449" sldId="508"/>
            <ac:spMk id="6" creationId="{4BB93B5A-33FC-6B67-AEEE-18EE4CCA3C09}"/>
          </ac:spMkLst>
        </pc:spChg>
        <pc:picChg chg="del">
          <ac:chgData name="Serdar Yusuf Kayacik" userId="6ec9546e-d84e-4f67-b0bb-b3e466e360e2" providerId="ADAL" clId="{B7CD34B9-6111-4265-A03D-260A335D6351}" dt="2023-10-20T11:52:42.821" v="28" actId="478"/>
          <ac:picMkLst>
            <pc:docMk/>
            <pc:sldMk cId="2463186449" sldId="508"/>
            <ac:picMk id="3" creationId="{90A0B41D-BCCD-040D-C2F1-9D5A10DBFABB}"/>
          </ac:picMkLst>
        </pc:picChg>
        <pc:picChg chg="del">
          <ac:chgData name="Serdar Yusuf Kayacik" userId="6ec9546e-d84e-4f67-b0bb-b3e466e360e2" providerId="ADAL" clId="{B7CD34B9-6111-4265-A03D-260A335D6351}" dt="2023-10-20T11:52:43.176" v="29" actId="478"/>
          <ac:picMkLst>
            <pc:docMk/>
            <pc:sldMk cId="2463186449" sldId="508"/>
            <ac:picMk id="5" creationId="{699BAA6B-364B-0098-7CD7-C3A61049A35E}"/>
          </ac:picMkLst>
        </pc:picChg>
        <pc:picChg chg="add mod">
          <ac:chgData name="Serdar Yusuf Kayacik" userId="6ec9546e-d84e-4f67-b0bb-b3e466e360e2" providerId="ADAL" clId="{B7CD34B9-6111-4265-A03D-260A335D6351}" dt="2023-10-20T11:54:38.074" v="74" actId="1076"/>
          <ac:picMkLst>
            <pc:docMk/>
            <pc:sldMk cId="2463186449" sldId="508"/>
            <ac:picMk id="7" creationId="{516FD873-A48D-25D4-367D-04F485EDB3EB}"/>
          </ac:picMkLst>
        </pc:picChg>
        <pc:picChg chg="del">
          <ac:chgData name="Serdar Yusuf Kayacik" userId="6ec9546e-d84e-4f67-b0bb-b3e466e360e2" providerId="ADAL" clId="{B7CD34B9-6111-4265-A03D-260A335D6351}" dt="2023-10-20T11:52:42.389" v="27" actId="478"/>
          <ac:picMkLst>
            <pc:docMk/>
            <pc:sldMk cId="2463186449" sldId="508"/>
            <ac:picMk id="8" creationId="{3262E12C-7F07-D08D-88F6-175AA39C65AC}"/>
          </ac:picMkLst>
        </pc:picChg>
        <pc:picChg chg="add mod">
          <ac:chgData name="Serdar Yusuf Kayacik" userId="6ec9546e-d84e-4f67-b0bb-b3e466e360e2" providerId="ADAL" clId="{B7CD34B9-6111-4265-A03D-260A335D6351}" dt="2023-10-20T11:54:32.733" v="73" actId="1076"/>
          <ac:picMkLst>
            <pc:docMk/>
            <pc:sldMk cId="2463186449" sldId="508"/>
            <ac:picMk id="10" creationId="{0A850F7D-2C39-F8C3-31AC-E8CDB67E8F0D}"/>
          </ac:picMkLst>
        </pc:picChg>
      </pc:sldChg>
      <pc:sldChg chg="del">
        <pc:chgData name="Serdar Yusuf Kayacik" userId="6ec9546e-d84e-4f67-b0bb-b3e466e360e2" providerId="ADAL" clId="{B7CD34B9-6111-4265-A03D-260A335D6351}" dt="2023-10-20T11:52:34.714" v="25" actId="2696"/>
        <pc:sldMkLst>
          <pc:docMk/>
          <pc:sldMk cId="3229378724" sldId="508"/>
        </pc:sldMkLst>
      </pc:sldChg>
      <pc:sldChg chg="del">
        <pc:chgData name="Serdar Yusuf Kayacik" userId="6ec9546e-d84e-4f67-b0bb-b3e466e360e2" providerId="ADAL" clId="{B7CD34B9-6111-4265-A03D-260A335D6351}" dt="2023-10-20T11:44:14.941" v="18" actId="47"/>
        <pc:sldMkLst>
          <pc:docMk/>
          <pc:sldMk cId="3107797300" sldId="509"/>
        </pc:sldMkLst>
      </pc:sldChg>
      <pc:sldChg chg="del">
        <pc:chgData name="Serdar Yusuf Kayacik" userId="6ec9546e-d84e-4f67-b0bb-b3e466e360e2" providerId="ADAL" clId="{B7CD34B9-6111-4265-A03D-260A335D6351}" dt="2023-10-24T11:04:03.662" v="906" actId="47"/>
        <pc:sldMkLst>
          <pc:docMk/>
          <pc:sldMk cId="2879190476" sldId="512"/>
        </pc:sldMkLst>
      </pc:sldChg>
      <pc:sldChg chg="del">
        <pc:chgData name="Serdar Yusuf Kayacik" userId="6ec9546e-d84e-4f67-b0bb-b3e466e360e2" providerId="ADAL" clId="{B7CD34B9-6111-4265-A03D-260A335D6351}" dt="2023-10-24T11:04:03.662" v="906" actId="47"/>
        <pc:sldMkLst>
          <pc:docMk/>
          <pc:sldMk cId="2571406606" sldId="513"/>
        </pc:sldMkLst>
      </pc:sldChg>
      <pc:sldChg chg="del">
        <pc:chgData name="Serdar Yusuf Kayacik" userId="6ec9546e-d84e-4f67-b0bb-b3e466e360e2" providerId="ADAL" clId="{B7CD34B9-6111-4265-A03D-260A335D6351}" dt="2023-10-24T09:39:52.479" v="631" actId="47"/>
        <pc:sldMkLst>
          <pc:docMk/>
          <pc:sldMk cId="3205855760" sldId="514"/>
        </pc:sldMkLst>
      </pc:sldChg>
      <pc:sldChg chg="del">
        <pc:chgData name="Serdar Yusuf Kayacik" userId="6ec9546e-d84e-4f67-b0bb-b3e466e360e2" providerId="ADAL" clId="{B7CD34B9-6111-4265-A03D-260A335D6351}" dt="2023-10-24T09:39:52.479" v="631" actId="47"/>
        <pc:sldMkLst>
          <pc:docMk/>
          <pc:sldMk cId="2731034755" sldId="515"/>
        </pc:sldMkLst>
      </pc:sldChg>
      <pc:sldChg chg="del">
        <pc:chgData name="Serdar Yusuf Kayacik" userId="6ec9546e-d84e-4f67-b0bb-b3e466e360e2" providerId="ADAL" clId="{B7CD34B9-6111-4265-A03D-260A335D6351}" dt="2023-10-25T06:03:42.331" v="1966" actId="2696"/>
        <pc:sldMkLst>
          <pc:docMk/>
          <pc:sldMk cId="1008109220" sldId="516"/>
        </pc:sldMkLst>
      </pc:sldChg>
      <pc:sldChg chg="modSp del mod">
        <pc:chgData name="Serdar Yusuf Kayacik" userId="6ec9546e-d84e-4f67-b0bb-b3e466e360e2" providerId="ADAL" clId="{B7CD34B9-6111-4265-A03D-260A335D6351}" dt="2023-10-25T06:07:01.950" v="1980" actId="47"/>
        <pc:sldMkLst>
          <pc:docMk/>
          <pc:sldMk cId="4100369548" sldId="517"/>
        </pc:sldMkLst>
        <pc:graphicFrameChg chg="modGraphic">
          <ac:chgData name="Serdar Yusuf Kayacik" userId="6ec9546e-d84e-4f67-b0bb-b3e466e360e2" providerId="ADAL" clId="{B7CD34B9-6111-4265-A03D-260A335D6351}" dt="2023-10-24T14:41:25.146" v="987" actId="6549"/>
          <ac:graphicFrameMkLst>
            <pc:docMk/>
            <pc:sldMk cId="4100369548" sldId="517"/>
            <ac:graphicFrameMk id="3" creationId="{00000000-0000-0000-0000-000000000000}"/>
          </ac:graphicFrameMkLst>
        </pc:graphicFrameChg>
      </pc:sldChg>
      <pc:sldChg chg="del">
        <pc:chgData name="Serdar Yusuf Kayacik" userId="6ec9546e-d84e-4f67-b0bb-b3e466e360e2" providerId="ADAL" clId="{B7CD34B9-6111-4265-A03D-260A335D6351}" dt="2023-10-20T11:43:03.723" v="14" actId="2696"/>
        <pc:sldMkLst>
          <pc:docMk/>
          <pc:sldMk cId="2456822887" sldId="518"/>
        </pc:sldMkLst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3828409418" sldId="518"/>
        </pc:sldMkLst>
        <pc:spChg chg="mod">
          <ac:chgData name="Serdar Yusuf Kayacik" userId="6ec9546e-d84e-4f67-b0bb-b3e466e360e2" providerId="ADAL" clId="{B7CD34B9-6111-4265-A03D-260A335D6351}" dt="2023-10-25T05:55:54.086" v="1742" actId="20577"/>
          <ac:spMkLst>
            <pc:docMk/>
            <pc:sldMk cId="3828409418" sldId="518"/>
            <ac:spMk id="5" creationId="{00000000-0000-0000-0000-000000000000}"/>
          </ac:spMkLst>
        </pc:spChg>
      </pc:sldChg>
      <pc:sldChg chg="del">
        <pc:chgData name="Serdar Yusuf Kayacik" userId="6ec9546e-d84e-4f67-b0bb-b3e466e360e2" providerId="ADAL" clId="{B7CD34B9-6111-4265-A03D-260A335D6351}" dt="2023-10-20T11:43:03.723" v="14" actId="2696"/>
        <pc:sldMkLst>
          <pc:docMk/>
          <pc:sldMk cId="1553451968" sldId="519"/>
        </pc:sldMkLst>
      </pc:sldChg>
      <pc:sldChg chg="addSp delSp 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4211374837" sldId="519"/>
        </pc:sldMkLst>
        <pc:spChg chg="mod">
          <ac:chgData name="Serdar Yusuf Kayacik" userId="6ec9546e-d84e-4f67-b0bb-b3e466e360e2" providerId="ADAL" clId="{B7CD34B9-6111-4265-A03D-260A335D6351}" dt="2023-10-25T07:09:21.452" v="2438" actId="1076"/>
          <ac:spMkLst>
            <pc:docMk/>
            <pc:sldMk cId="4211374837" sldId="519"/>
            <ac:spMk id="2" creationId="{00000000-0000-0000-0000-000000000000}"/>
          </ac:spMkLst>
        </pc:spChg>
        <pc:spChg chg="del mod">
          <ac:chgData name="Serdar Yusuf Kayacik" userId="6ec9546e-d84e-4f67-b0bb-b3e466e360e2" providerId="ADAL" clId="{B7CD34B9-6111-4265-A03D-260A335D6351}" dt="2023-10-24T09:14:35.291" v="473"/>
          <ac:spMkLst>
            <pc:docMk/>
            <pc:sldMk cId="4211374837" sldId="519"/>
            <ac:spMk id="3" creationId="{00000000-0000-0000-0000-000000000000}"/>
          </ac:spMkLst>
        </pc:spChg>
        <pc:spChg chg="add del mod">
          <ac:chgData name="Serdar Yusuf Kayacik" userId="6ec9546e-d84e-4f67-b0bb-b3e466e360e2" providerId="ADAL" clId="{B7CD34B9-6111-4265-A03D-260A335D6351}" dt="2023-10-24T09:14:27.987" v="467"/>
          <ac:spMkLst>
            <pc:docMk/>
            <pc:sldMk cId="4211374837" sldId="519"/>
            <ac:spMk id="4" creationId="{97E12F54-E249-C86D-DE7A-49976E5FDC68}"/>
          </ac:spMkLst>
        </pc:spChg>
        <pc:spChg chg="add mod">
          <ac:chgData name="Serdar Yusuf Kayacik" userId="6ec9546e-d84e-4f67-b0bb-b3e466e360e2" providerId="ADAL" clId="{B7CD34B9-6111-4265-A03D-260A335D6351}" dt="2023-10-25T07:11:22.082" v="2464" actId="1076"/>
          <ac:spMkLst>
            <pc:docMk/>
            <pc:sldMk cId="4211374837" sldId="519"/>
            <ac:spMk id="6" creationId="{8275674A-ECF9-4A0C-6844-5CAC37D1CB42}"/>
          </ac:spMkLst>
        </pc:spChg>
        <pc:spChg chg="add mod">
          <ac:chgData name="Serdar Yusuf Kayacik" userId="6ec9546e-d84e-4f67-b0bb-b3e466e360e2" providerId="ADAL" clId="{B7CD34B9-6111-4265-A03D-260A335D6351}" dt="2023-10-25T07:12:03.890" v="2497" actId="20577"/>
          <ac:spMkLst>
            <pc:docMk/>
            <pc:sldMk cId="4211374837" sldId="519"/>
            <ac:spMk id="10" creationId="{60DB61EB-0733-0121-E02E-0AEFBB280F5C}"/>
          </ac:spMkLst>
        </pc:spChg>
        <pc:picChg chg="add mod modCrop">
          <ac:chgData name="Serdar Yusuf Kayacik" userId="6ec9546e-d84e-4f67-b0bb-b3e466e360e2" providerId="ADAL" clId="{B7CD34B9-6111-4265-A03D-260A335D6351}" dt="2023-10-25T07:11:10.066" v="2461" actId="1076"/>
          <ac:picMkLst>
            <pc:docMk/>
            <pc:sldMk cId="4211374837" sldId="519"/>
            <ac:picMk id="4" creationId="{B581808D-9AE3-5A85-88A5-95B494D13AA3}"/>
          </ac:picMkLst>
        </pc:picChg>
        <pc:picChg chg="add mod">
          <ac:chgData name="Serdar Yusuf Kayacik" userId="6ec9546e-d84e-4f67-b0bb-b3e466e360e2" providerId="ADAL" clId="{B7CD34B9-6111-4265-A03D-260A335D6351}" dt="2023-10-25T07:11:07.329" v="2460" actId="1076"/>
          <ac:picMkLst>
            <pc:docMk/>
            <pc:sldMk cId="4211374837" sldId="519"/>
            <ac:picMk id="8" creationId="{DE20C08F-7483-7751-65DC-EFB78C5D9222}"/>
          </ac:picMkLst>
        </pc:picChg>
        <pc:picChg chg="add mod">
          <ac:chgData name="Serdar Yusuf Kayacik" userId="6ec9546e-d84e-4f67-b0bb-b3e466e360e2" providerId="ADAL" clId="{B7CD34B9-6111-4265-A03D-260A335D6351}" dt="2023-10-25T07:11:18.605" v="2463" actId="1076"/>
          <ac:picMkLst>
            <pc:docMk/>
            <pc:sldMk cId="4211374837" sldId="519"/>
            <ac:picMk id="12" creationId="{D2697C89-6CBB-859A-163F-CE5D47F2DE6F}"/>
          </ac:picMkLst>
        </pc:picChg>
        <pc:picChg chg="add mod">
          <ac:chgData name="Serdar Yusuf Kayacik" userId="6ec9546e-d84e-4f67-b0bb-b3e466e360e2" providerId="ADAL" clId="{B7CD34B9-6111-4265-A03D-260A335D6351}" dt="2023-10-25T07:11:17.133" v="2462" actId="1076"/>
          <ac:picMkLst>
            <pc:docMk/>
            <pc:sldMk cId="4211374837" sldId="519"/>
            <ac:picMk id="14" creationId="{9AB74A18-B010-E132-16AA-464484C7B326}"/>
          </ac:picMkLst>
        </pc:picChg>
      </pc:sldChg>
      <pc:sldChg chg="modSp add del mod">
        <pc:chgData name="Serdar Yusuf Kayacik" userId="6ec9546e-d84e-4f67-b0bb-b3e466e360e2" providerId="ADAL" clId="{B7CD34B9-6111-4265-A03D-260A335D6351}" dt="2023-10-24T15:18:34.934" v="1520" actId="2696"/>
        <pc:sldMkLst>
          <pc:docMk/>
          <pc:sldMk cId="182612994" sldId="520"/>
        </pc:sldMkLst>
        <pc:spChg chg="mod">
          <ac:chgData name="Serdar Yusuf Kayacik" userId="6ec9546e-d84e-4f67-b0bb-b3e466e360e2" providerId="ADAL" clId="{B7CD34B9-6111-4265-A03D-260A335D6351}" dt="2023-10-24T15:04:39.752" v="1302" actId="20577"/>
          <ac:spMkLst>
            <pc:docMk/>
            <pc:sldMk cId="182612994" sldId="520"/>
            <ac:spMk id="5" creationId="{00000000-0000-0000-0000-000000000000}"/>
          </ac:spMkLst>
        </pc:spChg>
      </pc:sldChg>
      <pc:sldChg chg="modSp add del mod">
        <pc:chgData name="Serdar Yusuf Kayacik" userId="6ec9546e-d84e-4f67-b0bb-b3e466e360e2" providerId="ADAL" clId="{B7CD34B9-6111-4265-A03D-260A335D6351}" dt="2023-10-24T15:18:34.934" v="1520" actId="2696"/>
        <pc:sldMkLst>
          <pc:docMk/>
          <pc:sldMk cId="2958861752" sldId="521"/>
        </pc:sldMkLst>
        <pc:spChg chg="mod">
          <ac:chgData name="Serdar Yusuf Kayacik" userId="6ec9546e-d84e-4f67-b0bb-b3e466e360e2" providerId="ADAL" clId="{B7CD34B9-6111-4265-A03D-260A335D6351}" dt="2023-10-24T09:11:03.334" v="465" actId="20577"/>
          <ac:spMkLst>
            <pc:docMk/>
            <pc:sldMk cId="2958861752" sldId="521"/>
            <ac:spMk id="2" creationId="{00000000-0000-0000-0000-000000000000}"/>
          </ac:spMkLst>
        </pc:spChg>
      </pc:sldChg>
      <pc:sldChg chg="addSp delSp modSp new del mod">
        <pc:chgData name="Serdar Yusuf Kayacik" userId="6ec9546e-d84e-4f67-b0bb-b3e466e360e2" providerId="ADAL" clId="{B7CD34B9-6111-4265-A03D-260A335D6351}" dt="2023-10-25T05:55:35.592" v="1737" actId="47"/>
        <pc:sldMkLst>
          <pc:docMk/>
          <pc:sldMk cId="1294395604" sldId="522"/>
        </pc:sldMkLst>
        <pc:spChg chg="add mod">
          <ac:chgData name="Serdar Yusuf Kayacik" userId="6ec9546e-d84e-4f67-b0bb-b3e466e360e2" providerId="ADAL" clId="{B7CD34B9-6111-4265-A03D-260A335D6351}" dt="2023-10-24T15:21:54.265" v="1670" actId="108"/>
          <ac:spMkLst>
            <pc:docMk/>
            <pc:sldMk cId="1294395604" sldId="522"/>
            <ac:spMk id="4" creationId="{B9098C9D-60C6-FD89-A2AB-B8495A5C13DE}"/>
          </ac:spMkLst>
        </pc:spChg>
        <pc:spChg chg="add del mod">
          <ac:chgData name="Serdar Yusuf Kayacik" userId="6ec9546e-d84e-4f67-b0bb-b3e466e360e2" providerId="ADAL" clId="{B7CD34B9-6111-4265-A03D-260A335D6351}" dt="2023-10-24T15:16:14.681" v="1449"/>
          <ac:spMkLst>
            <pc:docMk/>
            <pc:sldMk cId="1294395604" sldId="522"/>
            <ac:spMk id="5" creationId="{C3A2178B-485A-A04A-08D2-ADAD6EEF5A06}"/>
          </ac:spMkLst>
        </pc:spChg>
        <pc:spChg chg="add mod">
          <ac:chgData name="Serdar Yusuf Kayacik" userId="6ec9546e-d84e-4f67-b0bb-b3e466e360e2" providerId="ADAL" clId="{B7CD34B9-6111-4265-A03D-260A335D6351}" dt="2023-10-24T15:22:38.877" v="1701" actId="20577"/>
          <ac:spMkLst>
            <pc:docMk/>
            <pc:sldMk cId="1294395604" sldId="522"/>
            <ac:spMk id="6" creationId="{C301ED52-401F-E26C-C1B6-95CE80F08724}"/>
          </ac:spMkLst>
        </pc:spChg>
        <pc:picChg chg="add mod">
          <ac:chgData name="Serdar Yusuf Kayacik" userId="6ec9546e-d84e-4f67-b0bb-b3e466e360e2" providerId="ADAL" clId="{B7CD34B9-6111-4265-A03D-260A335D6351}" dt="2023-10-24T15:21:26.178" v="1669" actId="1076"/>
          <ac:picMkLst>
            <pc:docMk/>
            <pc:sldMk cId="1294395604" sldId="522"/>
            <ac:picMk id="3" creationId="{D4A0FFD8-4F6A-6754-3F61-C883F0E7363D}"/>
          </ac:picMkLst>
        </pc:picChg>
      </pc:sldChg>
      <pc:sldChg chg="new del">
        <pc:chgData name="Serdar Yusuf Kayacik" userId="6ec9546e-d84e-4f67-b0bb-b3e466e360e2" providerId="ADAL" clId="{B7CD34B9-6111-4265-A03D-260A335D6351}" dt="2023-10-24T15:02:30.947" v="1253" actId="47"/>
        <pc:sldMkLst>
          <pc:docMk/>
          <pc:sldMk cId="1801632527" sldId="523"/>
        </pc:sldMkLst>
      </pc:sldChg>
      <pc:sldChg chg="modSp add del mod">
        <pc:chgData name="Serdar Yusuf Kayacik" userId="6ec9546e-d84e-4f67-b0bb-b3e466e360e2" providerId="ADAL" clId="{B7CD34B9-6111-4265-A03D-260A335D6351}" dt="2023-10-25T05:55:35.592" v="1737" actId="47"/>
        <pc:sldMkLst>
          <pc:docMk/>
          <pc:sldMk cId="300828345" sldId="524"/>
        </pc:sldMkLst>
        <pc:spChg chg="mod">
          <ac:chgData name="Serdar Yusuf Kayacik" userId="6ec9546e-d84e-4f67-b0bb-b3e466e360e2" providerId="ADAL" clId="{B7CD34B9-6111-4265-A03D-260A335D6351}" dt="2023-10-24T15:14:42.982" v="1437" actId="20577"/>
          <ac:spMkLst>
            <pc:docMk/>
            <pc:sldMk cId="300828345" sldId="524"/>
            <ac:spMk id="5" creationId="{00000000-0000-0000-0000-000000000000}"/>
          </ac:spMkLst>
        </pc:spChg>
      </pc:sldChg>
      <pc:sldChg chg="modSp add del mod">
        <pc:chgData name="Serdar Yusuf Kayacik" userId="6ec9546e-d84e-4f67-b0bb-b3e466e360e2" providerId="ADAL" clId="{B7CD34B9-6111-4265-A03D-260A335D6351}" dt="2023-11-07T07:30:01.637" v="3258" actId="47"/>
        <pc:sldMkLst>
          <pc:docMk/>
          <pc:sldMk cId="733316494" sldId="525"/>
        </pc:sldMkLst>
        <pc:spChg chg="mod">
          <ac:chgData name="Serdar Yusuf Kayacik" userId="6ec9546e-d84e-4f67-b0bb-b3e466e360e2" providerId="ADAL" clId="{B7CD34B9-6111-4265-A03D-260A335D6351}" dt="2023-10-25T05:55:57.007" v="1743" actId="20577"/>
          <ac:spMkLst>
            <pc:docMk/>
            <pc:sldMk cId="733316494" sldId="525"/>
            <ac:spMk id="5" creationId="{00000000-0000-0000-0000-000000000000}"/>
          </ac:spMkLst>
        </pc:spChg>
      </pc:sldChg>
      <pc:sldChg chg="addSp modSp new del mod">
        <pc:chgData name="Serdar Yusuf Kayacik" userId="6ec9546e-d84e-4f67-b0bb-b3e466e360e2" providerId="ADAL" clId="{B7CD34B9-6111-4265-A03D-260A335D6351}" dt="2023-10-25T08:28:04.482" v="3212" actId="47"/>
        <pc:sldMkLst>
          <pc:docMk/>
          <pc:sldMk cId="3271215654" sldId="526"/>
        </pc:sldMkLst>
        <pc:graphicFrameChg chg="add mod modGraphic">
          <ac:chgData name="Serdar Yusuf Kayacik" userId="6ec9546e-d84e-4f67-b0bb-b3e466e360e2" providerId="ADAL" clId="{B7CD34B9-6111-4265-A03D-260A335D6351}" dt="2023-10-25T08:18:10.092" v="3020" actId="14100"/>
          <ac:graphicFrameMkLst>
            <pc:docMk/>
            <pc:sldMk cId="3271215654" sldId="526"/>
            <ac:graphicFrameMk id="2" creationId="{48D9AAB1-4236-AD7B-057A-F93F2DE364D6}"/>
          </ac:graphicFrameMkLst>
        </pc:graphicFrameChg>
      </pc:sldChg>
    </pc:docChg>
  </pc:docChgLst>
  <pc:docChgLst>
    <pc:chgData name="Serdar Yusuf Kayacik" userId="bdfda317-8783-48bd-87ce-017342bfd827" providerId="ADAL" clId="{66E4B285-17B3-4541-99D7-CDF6E2661FC2}"/>
    <pc:docChg chg="undo custSel addSld delSld modSld modMainMaster">
      <pc:chgData name="Serdar Yusuf Kayacik" userId="bdfda317-8783-48bd-87ce-017342bfd827" providerId="ADAL" clId="{66E4B285-17B3-4541-99D7-CDF6E2661FC2}" dt="2020-11-17T07:37:17.287" v="1496" actId="14100"/>
      <pc:docMkLst>
        <pc:docMk/>
      </pc:docMkLst>
      <pc:sldChg chg="addSp delSp modSp mod">
        <pc:chgData name="Serdar Yusuf Kayacik" userId="bdfda317-8783-48bd-87ce-017342bfd827" providerId="ADAL" clId="{66E4B285-17B3-4541-99D7-CDF6E2661FC2}" dt="2020-11-14T13:43:16.241" v="243"/>
        <pc:sldMkLst>
          <pc:docMk/>
          <pc:sldMk cId="0" sldId="256"/>
        </pc:sldMkLst>
        <pc:spChg chg="del mod">
          <ac:chgData name="Serdar Yusuf Kayacik" userId="bdfda317-8783-48bd-87ce-017342bfd827" providerId="ADAL" clId="{66E4B285-17B3-4541-99D7-CDF6E2661FC2}" dt="2020-11-14T13:43:16.241" v="243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256"/>
            <ac:spMk id="9218" creationId="{00000000-0000-0000-0000-000000000000}"/>
          </ac:spMkLst>
        </pc:spChg>
        <pc:picChg chg="add mod">
          <ac:chgData name="Serdar Yusuf Kayacik" userId="bdfda317-8783-48bd-87ce-017342bfd827" providerId="ADAL" clId="{66E4B285-17B3-4541-99D7-CDF6E2661FC2}" dt="2020-11-14T13:43:11.426" v="241" actId="1076"/>
          <ac:picMkLst>
            <pc:docMk/>
            <pc:sldMk cId="0" sldId="256"/>
            <ac:picMk id="5" creationId="{83A6B747-9F7A-45F1-BF38-43B25C0AF7CD}"/>
          </ac:picMkLst>
        </pc:picChg>
        <pc:picChg chg="mod">
          <ac:chgData name="Serdar Yusuf Kayacik" userId="bdfda317-8783-48bd-87ce-017342bfd827" providerId="ADAL" clId="{66E4B285-17B3-4541-99D7-CDF6E2661FC2}" dt="2020-11-14T11:44:50.158" v="13"/>
          <ac:picMkLst>
            <pc:docMk/>
            <pc:sldMk cId="0" sldId="256"/>
            <ac:picMk id="10" creationId="{00000000-0000-0000-0000-000000000000}"/>
          </ac:picMkLst>
        </pc:picChg>
      </pc:sldChg>
      <pc:sldChg chg="modSp mod setBg">
        <pc:chgData name="Serdar Yusuf Kayacik" userId="bdfda317-8783-48bd-87ce-017342bfd827" providerId="ADAL" clId="{66E4B285-17B3-4541-99D7-CDF6E2661FC2}" dt="2020-11-16T07:04:59.686" v="1193" actId="20577"/>
        <pc:sldMkLst>
          <pc:docMk/>
          <pc:sldMk cId="0" sldId="257"/>
        </pc:sldMkLst>
        <pc:graphicFrameChg chg="modGraphic">
          <ac:chgData name="Serdar Yusuf Kayacik" userId="bdfda317-8783-48bd-87ce-017342bfd827" providerId="ADAL" clId="{66E4B285-17B3-4541-99D7-CDF6E2661FC2}" dt="2020-11-16T07:04:59.686" v="1193" actId="2057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  <pc:sldChg chg="addSp delSp modSp add mod">
        <pc:chgData name="Serdar Yusuf Kayacik" userId="bdfda317-8783-48bd-87ce-017342bfd827" providerId="ADAL" clId="{66E4B285-17B3-4541-99D7-CDF6E2661FC2}" dt="2020-11-17T07:36:42.508" v="1494" actId="20577"/>
        <pc:sldMkLst>
          <pc:docMk/>
          <pc:sldMk cId="1711417380" sldId="259"/>
        </pc:sldMkLst>
        <pc:spChg chg="mod">
          <ac:chgData name="Serdar Yusuf Kayacik" userId="bdfda317-8783-48bd-87ce-017342bfd827" providerId="ADAL" clId="{66E4B285-17B3-4541-99D7-CDF6E2661FC2}" dt="2020-11-15T12:37:27.534" v="658" actId="1076"/>
          <ac:spMkLst>
            <pc:docMk/>
            <pc:sldMk cId="1711417380" sldId="259"/>
            <ac:spMk id="3" creationId="{1A2D09EF-8578-445C-BF75-B37AD82BF8EF}"/>
          </ac:spMkLst>
        </pc:spChg>
        <pc:spChg chg="mod">
          <ac:chgData name="Serdar Yusuf Kayacik" userId="bdfda317-8783-48bd-87ce-017342bfd827" providerId="ADAL" clId="{66E4B285-17B3-4541-99D7-CDF6E2661FC2}" dt="2020-11-14T13:45:14.951" v="262" actId="20577"/>
          <ac:spMkLst>
            <pc:docMk/>
            <pc:sldMk cId="1711417380" sldId="259"/>
            <ac:spMk id="4" creationId="{C161B7AC-8706-42D5-B957-5F02C825F027}"/>
          </ac:spMkLst>
        </pc:spChg>
        <pc:spChg chg="mod">
          <ac:chgData name="Serdar Yusuf Kayacik" userId="bdfda317-8783-48bd-87ce-017342bfd827" providerId="ADAL" clId="{66E4B285-17B3-4541-99D7-CDF6E2661FC2}" dt="2020-11-17T07:36:42.508" v="1494" actId="20577"/>
          <ac:spMkLst>
            <pc:docMk/>
            <pc:sldMk cId="1711417380" sldId="259"/>
            <ac:spMk id="18435" creationId="{00000000-0000-0000-0000-000000000000}"/>
          </ac:spMkLst>
        </pc:spChg>
        <pc:picChg chg="del">
          <ac:chgData name="Serdar Yusuf Kayacik" userId="bdfda317-8783-48bd-87ce-017342bfd827" providerId="ADAL" clId="{66E4B285-17B3-4541-99D7-CDF6E2661FC2}" dt="2020-11-14T13:44:00.555" v="247" actId="478"/>
          <ac:picMkLst>
            <pc:docMk/>
            <pc:sldMk cId="1711417380" sldId="259"/>
            <ac:picMk id="2" creationId="{00000000-0000-0000-0000-000000000000}"/>
          </ac:picMkLst>
        </pc:picChg>
        <pc:picChg chg="del">
          <ac:chgData name="Serdar Yusuf Kayacik" userId="bdfda317-8783-48bd-87ce-017342bfd827" providerId="ADAL" clId="{66E4B285-17B3-4541-99D7-CDF6E2661FC2}" dt="2020-11-14T13:44:55.347" v="256" actId="478"/>
          <ac:picMkLst>
            <pc:docMk/>
            <pc:sldMk cId="1711417380" sldId="259"/>
            <ac:picMk id="6" creationId="{4F538373-DD27-4698-A908-96F792927D00}"/>
          </ac:picMkLst>
        </pc:picChg>
        <pc:picChg chg="del">
          <ac:chgData name="Serdar Yusuf Kayacik" userId="bdfda317-8783-48bd-87ce-017342bfd827" providerId="ADAL" clId="{66E4B285-17B3-4541-99D7-CDF6E2661FC2}" dt="2020-11-14T13:44:56.119" v="257" actId="478"/>
          <ac:picMkLst>
            <pc:docMk/>
            <pc:sldMk cId="1711417380" sldId="259"/>
            <ac:picMk id="7" creationId="{70D225C5-8BA2-4A5F-A4E9-C30D5708A5AA}"/>
          </ac:picMkLst>
        </pc:picChg>
        <pc:picChg chg="add mod modCrop">
          <ac:chgData name="Serdar Yusuf Kayacik" userId="bdfda317-8783-48bd-87ce-017342bfd827" providerId="ADAL" clId="{66E4B285-17B3-4541-99D7-CDF6E2661FC2}" dt="2020-11-14T13:45:11.128" v="261" actId="1076"/>
          <ac:picMkLst>
            <pc:docMk/>
            <pc:sldMk cId="1711417380" sldId="259"/>
            <ac:picMk id="8" creationId="{66FF4A28-564E-4824-BB4A-5997DCC9F634}"/>
          </ac:picMkLst>
        </pc:picChg>
      </pc:sldChg>
      <pc:sldChg chg="delSp modSp add mod">
        <pc:chgData name="Serdar Yusuf Kayacik" userId="bdfda317-8783-48bd-87ce-017342bfd827" providerId="ADAL" clId="{66E4B285-17B3-4541-99D7-CDF6E2661FC2}" dt="2020-11-17T07:34:21.194" v="1484" actId="20577"/>
        <pc:sldMkLst>
          <pc:docMk/>
          <pc:sldMk cId="943196819" sldId="295"/>
        </pc:sldMkLst>
        <pc:spChg chg="mod">
          <ac:chgData name="Serdar Yusuf Kayacik" userId="bdfda317-8783-48bd-87ce-017342bfd827" providerId="ADAL" clId="{66E4B285-17B3-4541-99D7-CDF6E2661FC2}" dt="2020-11-15T15:16:00.275" v="951" actId="20577"/>
          <ac:spMkLst>
            <pc:docMk/>
            <pc:sldMk cId="943196819" sldId="295"/>
            <ac:spMk id="4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7T07:34:21.194" v="1484" actId="20577"/>
          <ac:spMkLst>
            <pc:docMk/>
            <pc:sldMk cId="943196819" sldId="295"/>
            <ac:spMk id="5" creationId="{00000000-0000-0000-0000-000000000000}"/>
          </ac:spMkLst>
        </pc:spChg>
        <pc:picChg chg="del">
          <ac:chgData name="Serdar Yusuf Kayacik" userId="bdfda317-8783-48bd-87ce-017342bfd827" providerId="ADAL" clId="{66E4B285-17B3-4541-99D7-CDF6E2661FC2}" dt="2020-11-15T15:15:58" v="949" actId="478"/>
          <ac:picMkLst>
            <pc:docMk/>
            <pc:sldMk cId="943196819" sldId="295"/>
            <ac:picMk id="3" creationId="{00000000-0000-0000-0000-000000000000}"/>
          </ac:picMkLst>
        </pc:picChg>
        <pc:picChg chg="del">
          <ac:chgData name="Serdar Yusuf Kayacik" userId="bdfda317-8783-48bd-87ce-017342bfd827" providerId="ADAL" clId="{66E4B285-17B3-4541-99D7-CDF6E2661FC2}" dt="2020-11-15T15:15:58.543" v="950" actId="478"/>
          <ac:picMkLst>
            <pc:docMk/>
            <pc:sldMk cId="943196819" sldId="295"/>
            <ac:picMk id="6" creationId="{00000000-0000-0000-0000-000000000000}"/>
          </ac:picMkLst>
        </pc:picChg>
      </pc:sldChg>
      <pc:sldChg chg="addSp delSp modSp mod setBg">
        <pc:chgData name="Serdar Yusuf Kayacik" userId="bdfda317-8783-48bd-87ce-017342bfd827" providerId="ADAL" clId="{66E4B285-17B3-4541-99D7-CDF6E2661FC2}" dt="2020-11-15T15:05:26.687" v="901" actId="1076"/>
        <pc:sldMkLst>
          <pc:docMk/>
          <pc:sldMk cId="0" sldId="395"/>
        </pc:sldMkLst>
        <pc:spChg chg="mod">
          <ac:chgData name="Serdar Yusuf Kayacik" userId="bdfda317-8783-48bd-87ce-017342bfd827" providerId="ADAL" clId="{66E4B285-17B3-4541-99D7-CDF6E2661FC2}" dt="2020-11-15T15:05:26.687" v="901" actId="1076"/>
          <ac:spMkLst>
            <pc:docMk/>
            <pc:sldMk cId="0" sldId="395"/>
            <ac:spMk id="5" creationId="{00000000-0000-0000-0000-000000000000}"/>
          </ac:spMkLst>
        </pc:spChg>
        <pc:picChg chg="add del">
          <ac:chgData name="Serdar Yusuf Kayacik" userId="bdfda317-8783-48bd-87ce-017342bfd827" providerId="ADAL" clId="{66E4B285-17B3-4541-99D7-CDF6E2661FC2}" dt="2020-11-14T13:36:27.963" v="182"/>
          <ac:picMkLst>
            <pc:docMk/>
            <pc:sldMk cId="0" sldId="395"/>
            <ac:picMk id="3" creationId="{87976ECE-79F2-4385-84D0-45FAFA27C26C}"/>
          </ac:picMkLst>
        </pc:picChg>
      </pc:sldChg>
      <pc:sldChg chg="modSp">
        <pc:chgData name="Serdar Yusuf Kayacik" userId="bdfda317-8783-48bd-87ce-017342bfd827" providerId="ADAL" clId="{66E4B285-17B3-4541-99D7-CDF6E2661FC2}" dt="2020-11-14T11:44:50.158" v="13"/>
        <pc:sldMkLst>
          <pc:docMk/>
          <pc:sldMk cId="0" sldId="407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07"/>
            <ac:spMk id="2" creationId="{00000000-0000-0000-0000-000000000000}"/>
          </ac:spMkLst>
        </pc:spChg>
      </pc:sldChg>
      <pc:sldChg chg="modSp mod setBg">
        <pc:chgData name="Serdar Yusuf Kayacik" userId="bdfda317-8783-48bd-87ce-017342bfd827" providerId="ADAL" clId="{66E4B285-17B3-4541-99D7-CDF6E2661FC2}" dt="2020-11-16T07:19:34.207" v="1372" actId="20577"/>
        <pc:sldMkLst>
          <pc:docMk/>
          <pc:sldMk cId="0" sldId="412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12"/>
            <ac:spMk id="2" creationId="{00000000-0000-0000-0000-000000000000}"/>
          </ac:spMkLst>
        </pc:spChg>
        <pc:graphicFrameChg chg="mod modGraphic">
          <ac:chgData name="Serdar Yusuf Kayacik" userId="bdfda317-8783-48bd-87ce-017342bfd827" providerId="ADAL" clId="{66E4B285-17B3-4541-99D7-CDF6E2661FC2}" dt="2020-11-16T07:19:34.207" v="1372" actId="20577"/>
          <ac:graphicFrameMkLst>
            <pc:docMk/>
            <pc:sldMk cId="0" sldId="412"/>
            <ac:graphicFrameMk id="3" creationId="{00000000-0000-0000-0000-000000000000}"/>
          </ac:graphicFrameMkLst>
        </pc:graphicFrameChg>
      </pc:sldChg>
      <pc:sldChg chg="addSp delSp modSp mod">
        <pc:chgData name="Serdar Yusuf Kayacik" userId="bdfda317-8783-48bd-87ce-017342bfd827" providerId="ADAL" clId="{66E4B285-17B3-4541-99D7-CDF6E2661FC2}" dt="2020-11-16T07:20:35.596" v="1389" actId="2062"/>
        <pc:sldMkLst>
          <pc:docMk/>
          <pc:sldMk cId="0" sldId="414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14"/>
            <ac:spMk id="2" creationId="{00000000-0000-0000-0000-000000000000}"/>
          </ac:spMkLst>
        </pc:spChg>
        <pc:graphicFrameChg chg="mod modGraphic">
          <ac:chgData name="Serdar Yusuf Kayacik" userId="bdfda317-8783-48bd-87ce-017342bfd827" providerId="ADAL" clId="{66E4B285-17B3-4541-99D7-CDF6E2661FC2}" dt="2020-11-16T07:20:35.596" v="1389" actId="2062"/>
          <ac:graphicFrameMkLst>
            <pc:docMk/>
            <pc:sldMk cId="0" sldId="414"/>
            <ac:graphicFrameMk id="3" creationId="{00000000-0000-0000-0000-000000000000}"/>
          </ac:graphicFrameMkLst>
        </pc:graphicFrameChg>
        <pc:graphicFrameChg chg="add del">
          <ac:chgData name="Serdar Yusuf Kayacik" userId="bdfda317-8783-48bd-87ce-017342bfd827" providerId="ADAL" clId="{66E4B285-17B3-4541-99D7-CDF6E2661FC2}" dt="2020-11-16T07:02:06.669" v="1144"/>
          <ac:graphicFrameMkLst>
            <pc:docMk/>
            <pc:sldMk cId="0" sldId="414"/>
            <ac:graphicFrameMk id="4" creationId="{FCE0483D-A5D6-4932-BF26-9876E37B8D4B}"/>
          </ac:graphicFrameMkLst>
        </pc:graphicFrameChg>
        <pc:graphicFrameChg chg="add del mod">
          <ac:chgData name="Serdar Yusuf Kayacik" userId="bdfda317-8783-48bd-87ce-017342bfd827" providerId="ADAL" clId="{66E4B285-17B3-4541-99D7-CDF6E2661FC2}" dt="2020-11-16T07:03:49.675" v="1156"/>
          <ac:graphicFrameMkLst>
            <pc:docMk/>
            <pc:sldMk cId="0" sldId="414"/>
            <ac:graphicFrameMk id="5" creationId="{DC8EA4C8-DDAD-44FC-A1D5-7E2A0CCF366A}"/>
          </ac:graphicFrameMkLst>
        </pc:graphicFrameChg>
      </pc:sldChg>
      <pc:sldChg chg="modSp">
        <pc:chgData name="Serdar Yusuf Kayacik" userId="bdfda317-8783-48bd-87ce-017342bfd827" providerId="ADAL" clId="{66E4B285-17B3-4541-99D7-CDF6E2661FC2}" dt="2020-11-14T11:44:50.158" v="13"/>
        <pc:sldMkLst>
          <pc:docMk/>
          <pc:sldMk cId="0" sldId="415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15"/>
            <ac:spMk id="2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15"/>
            <ac:spMk id="3" creationId="{00000000-0000-0000-0000-000000000000}"/>
          </ac:spMkLst>
        </pc:spChg>
      </pc:sldChg>
      <pc:sldChg chg="modSp add del">
        <pc:chgData name="Serdar Yusuf Kayacik" userId="bdfda317-8783-48bd-87ce-017342bfd827" providerId="ADAL" clId="{66E4B285-17B3-4541-99D7-CDF6E2661FC2}" dt="2020-11-14T13:12:44.156" v="89" actId="2696"/>
        <pc:sldMkLst>
          <pc:docMk/>
          <pc:sldMk cId="0" sldId="419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19"/>
            <ac:spMk id="4" creationId="{00000000-0000-0000-0000-000000000000}"/>
          </ac:spMkLst>
        </pc:spChg>
        <pc:graphicFrameChg chg="mod">
          <ac:chgData name="Serdar Yusuf Kayacik" userId="bdfda317-8783-48bd-87ce-017342bfd827" providerId="ADAL" clId="{66E4B285-17B3-4541-99D7-CDF6E2661FC2}" dt="2020-11-14T11:44:50.158" v="13"/>
          <ac:graphicFrameMkLst>
            <pc:docMk/>
            <pc:sldMk cId="0" sldId="419"/>
            <ac:graphicFrameMk id="3" creationId="{00000000-0000-0000-0000-000000000000}"/>
          </ac:graphicFrameMkLst>
        </pc:graphicFrameChg>
      </pc:sldChg>
      <pc:sldChg chg="modSp del">
        <pc:chgData name="Serdar Yusuf Kayacik" userId="bdfda317-8783-48bd-87ce-017342bfd827" providerId="ADAL" clId="{66E4B285-17B3-4541-99D7-CDF6E2661FC2}" dt="2020-11-14T13:43:54.451" v="245" actId="47"/>
        <pc:sldMkLst>
          <pc:docMk/>
          <pc:sldMk cId="0" sldId="426"/>
        </pc:sld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26"/>
            <ac:spMk id="5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k cId="0" sldId="426"/>
            <ac:spMk id="18435" creationId="{00000000-0000-0000-0000-000000000000}"/>
          </ac:spMkLst>
        </pc:spChg>
      </pc:sldChg>
      <pc:sldChg chg="modSp mod">
        <pc:chgData name="Serdar Yusuf Kayacik" userId="bdfda317-8783-48bd-87ce-017342bfd827" providerId="ADAL" clId="{66E4B285-17B3-4541-99D7-CDF6E2661FC2}" dt="2020-11-14T13:31:58.154" v="179" actId="1076"/>
        <pc:sldMkLst>
          <pc:docMk/>
          <pc:sldMk cId="0" sldId="427"/>
        </pc:sldMkLst>
        <pc:spChg chg="mod">
          <ac:chgData name="Serdar Yusuf Kayacik" userId="bdfda317-8783-48bd-87ce-017342bfd827" providerId="ADAL" clId="{66E4B285-17B3-4541-99D7-CDF6E2661FC2}" dt="2020-11-14T13:31:58.154" v="179" actId="1076"/>
          <ac:spMkLst>
            <pc:docMk/>
            <pc:sldMk cId="0" sldId="427"/>
            <ac:spMk id="5" creationId="{00000000-0000-0000-0000-000000000000}"/>
          </ac:spMkLst>
        </pc:spChg>
      </pc:sldChg>
      <pc:sldChg chg="addSp delSp modSp mod">
        <pc:chgData name="Serdar Yusuf Kayacik" userId="bdfda317-8783-48bd-87ce-017342bfd827" providerId="ADAL" clId="{66E4B285-17B3-4541-99D7-CDF6E2661FC2}" dt="2020-11-14T13:25:18.382" v="136" actId="1076"/>
        <pc:sldMkLst>
          <pc:docMk/>
          <pc:sldMk cId="3041729909" sldId="428"/>
        </pc:sldMkLst>
        <pc:spChg chg="mod">
          <ac:chgData name="Serdar Yusuf Kayacik" userId="bdfda317-8783-48bd-87ce-017342bfd827" providerId="ADAL" clId="{66E4B285-17B3-4541-99D7-CDF6E2661FC2}" dt="2020-11-14T13:25:18.382" v="136" actId="1076"/>
          <ac:spMkLst>
            <pc:docMk/>
            <pc:sldMk cId="3041729909" sldId="428"/>
            <ac:spMk id="5" creationId="{00000000-0000-0000-0000-000000000000}"/>
          </ac:spMkLst>
        </pc:spChg>
        <pc:picChg chg="add del mod">
          <ac:chgData name="Serdar Yusuf Kayacik" userId="bdfda317-8783-48bd-87ce-017342bfd827" providerId="ADAL" clId="{66E4B285-17B3-4541-99D7-CDF6E2661FC2}" dt="2020-11-14T13:11:06.198" v="70"/>
          <ac:picMkLst>
            <pc:docMk/>
            <pc:sldMk cId="3041729909" sldId="428"/>
            <ac:picMk id="3" creationId="{B58A9917-1428-432D-ABA4-B5089577831C}"/>
          </ac:picMkLst>
        </pc:picChg>
        <pc:picChg chg="add del mod">
          <ac:chgData name="Serdar Yusuf Kayacik" userId="bdfda317-8783-48bd-87ce-017342bfd827" providerId="ADAL" clId="{66E4B285-17B3-4541-99D7-CDF6E2661FC2}" dt="2020-11-14T13:11:06.198" v="70"/>
          <ac:picMkLst>
            <pc:docMk/>
            <pc:sldMk cId="3041729909" sldId="428"/>
            <ac:picMk id="6" creationId="{15B7995B-15EB-43A3-A7D4-266F4311E05E}"/>
          </ac:picMkLst>
        </pc:picChg>
        <pc:picChg chg="add del mod">
          <ac:chgData name="Serdar Yusuf Kayacik" userId="bdfda317-8783-48bd-87ce-017342bfd827" providerId="ADAL" clId="{66E4B285-17B3-4541-99D7-CDF6E2661FC2}" dt="2020-11-14T13:11:18.725" v="77"/>
          <ac:picMkLst>
            <pc:docMk/>
            <pc:sldMk cId="3041729909" sldId="428"/>
            <ac:picMk id="8" creationId="{EEEA9AC0-4905-4CB3-B617-6FC4A3BE63F5}"/>
          </ac:picMkLst>
        </pc:picChg>
        <pc:picChg chg="add del mod">
          <ac:chgData name="Serdar Yusuf Kayacik" userId="bdfda317-8783-48bd-87ce-017342bfd827" providerId="ADAL" clId="{66E4B285-17B3-4541-99D7-CDF6E2661FC2}" dt="2020-11-14T13:11:18.725" v="77"/>
          <ac:picMkLst>
            <pc:docMk/>
            <pc:sldMk cId="3041729909" sldId="428"/>
            <ac:picMk id="10" creationId="{D4B059D8-8712-4BAD-BC4E-62A512705D4B}"/>
          </ac:picMkLst>
        </pc:picChg>
      </pc:sldChg>
      <pc:sldChg chg="add del">
        <pc:chgData name="Serdar Yusuf Kayacik" userId="bdfda317-8783-48bd-87ce-017342bfd827" providerId="ADAL" clId="{66E4B285-17B3-4541-99D7-CDF6E2661FC2}" dt="2020-11-14T10:34:28.906" v="1"/>
        <pc:sldMkLst>
          <pc:docMk/>
          <pc:sldMk cId="0" sldId="429"/>
        </pc:sldMkLst>
      </pc:sldChg>
      <pc:sldChg chg="modSp add mod">
        <pc:chgData name="Serdar Yusuf Kayacik" userId="bdfda317-8783-48bd-87ce-017342bfd827" providerId="ADAL" clId="{66E4B285-17B3-4541-99D7-CDF6E2661FC2}" dt="2020-11-15T11:17:19.143" v="392" actId="20577"/>
        <pc:sldMkLst>
          <pc:docMk/>
          <pc:sldMk cId="2388867237" sldId="438"/>
        </pc:sldMkLst>
        <pc:spChg chg="mod">
          <ac:chgData name="Serdar Yusuf Kayacik" userId="bdfda317-8783-48bd-87ce-017342bfd827" providerId="ADAL" clId="{66E4B285-17B3-4541-99D7-CDF6E2661FC2}" dt="2020-11-15T11:17:19.143" v="392" actId="20577"/>
          <ac:spMkLst>
            <pc:docMk/>
            <pc:sldMk cId="2388867237" sldId="438"/>
            <ac:spMk id="5" creationId="{00000000-0000-0000-0000-000000000000}"/>
          </ac:spMkLst>
        </pc:spChg>
      </pc:sldChg>
      <pc:sldChg chg="addSp delSp modSp add mod">
        <pc:chgData name="Serdar Yusuf Kayacik" userId="bdfda317-8783-48bd-87ce-017342bfd827" providerId="ADAL" clId="{66E4B285-17B3-4541-99D7-CDF6E2661FC2}" dt="2020-11-16T10:02:46.198" v="1413" actId="14100"/>
        <pc:sldMkLst>
          <pc:docMk/>
          <pc:sldMk cId="2080297525" sldId="447"/>
        </pc:sldMkLst>
        <pc:spChg chg="mod">
          <ac:chgData name="Serdar Yusuf Kayacik" userId="bdfda317-8783-48bd-87ce-017342bfd827" providerId="ADAL" clId="{66E4B285-17B3-4541-99D7-CDF6E2661FC2}" dt="2020-11-15T15:05:38.980" v="906" actId="20577"/>
          <ac:spMkLst>
            <pc:docMk/>
            <pc:sldMk cId="2080297525" sldId="447"/>
            <ac:spMk id="2" creationId="{0355D333-8ACA-4407-B034-B90F0F156073}"/>
          </ac:spMkLst>
        </pc:spChg>
        <pc:picChg chg="add mod">
          <ac:chgData name="Serdar Yusuf Kayacik" userId="bdfda317-8783-48bd-87ce-017342bfd827" providerId="ADAL" clId="{66E4B285-17B3-4541-99D7-CDF6E2661FC2}" dt="2020-11-16T10:02:46.198" v="1413" actId="14100"/>
          <ac:picMkLst>
            <pc:docMk/>
            <pc:sldMk cId="2080297525" sldId="447"/>
            <ac:picMk id="4" creationId="{D443069F-C740-4095-8E47-C8EDB6988681}"/>
          </ac:picMkLst>
        </pc:picChg>
        <pc:picChg chg="add del mod">
          <ac:chgData name="Serdar Yusuf Kayacik" userId="bdfda317-8783-48bd-87ce-017342bfd827" providerId="ADAL" clId="{66E4B285-17B3-4541-99D7-CDF6E2661FC2}" dt="2020-11-16T10:01:58.998" v="1403" actId="478"/>
          <ac:picMkLst>
            <pc:docMk/>
            <pc:sldMk cId="2080297525" sldId="447"/>
            <ac:picMk id="6" creationId="{4D1A037B-376E-48B5-BE50-696984B171F4}"/>
          </ac:picMkLst>
        </pc:picChg>
        <pc:picChg chg="del">
          <ac:chgData name="Serdar Yusuf Kayacik" userId="bdfda317-8783-48bd-87ce-017342bfd827" providerId="ADAL" clId="{66E4B285-17B3-4541-99D7-CDF6E2661FC2}" dt="2020-11-16T10:01:12.748" v="1392" actId="478"/>
          <ac:picMkLst>
            <pc:docMk/>
            <pc:sldMk cId="2080297525" sldId="447"/>
            <ac:picMk id="8" creationId="{A8D3DA8C-7BC4-47E1-866B-F290C899A9DF}"/>
          </ac:picMkLst>
        </pc:picChg>
        <pc:picChg chg="add mod">
          <ac:chgData name="Serdar Yusuf Kayacik" userId="bdfda317-8783-48bd-87ce-017342bfd827" providerId="ADAL" clId="{66E4B285-17B3-4541-99D7-CDF6E2661FC2}" dt="2020-11-16T10:02:44.118" v="1412" actId="1076"/>
          <ac:picMkLst>
            <pc:docMk/>
            <pc:sldMk cId="2080297525" sldId="447"/>
            <ac:picMk id="9" creationId="{9938A241-ADE4-4B12-94D5-622E458EC591}"/>
          </ac:picMkLst>
        </pc:picChg>
        <pc:picChg chg="del">
          <ac:chgData name="Serdar Yusuf Kayacik" userId="bdfda317-8783-48bd-87ce-017342bfd827" providerId="ADAL" clId="{66E4B285-17B3-4541-99D7-CDF6E2661FC2}" dt="2020-11-16T10:01:11.398" v="1391" actId="478"/>
          <ac:picMkLst>
            <pc:docMk/>
            <pc:sldMk cId="2080297525" sldId="447"/>
            <ac:picMk id="12" creationId="{7D24FA0D-8712-4439-B3C3-1DB27B092904}"/>
          </ac:picMkLst>
        </pc:picChg>
      </pc:sldChg>
      <pc:sldChg chg="addSp delSp modSp add del mod">
        <pc:chgData name="Serdar Yusuf Kayacik" userId="bdfda317-8783-48bd-87ce-017342bfd827" providerId="ADAL" clId="{66E4B285-17B3-4541-99D7-CDF6E2661FC2}" dt="2020-11-17T07:24:44.354" v="1428" actId="1076"/>
        <pc:sldMkLst>
          <pc:docMk/>
          <pc:sldMk cId="3335177708" sldId="449"/>
        </pc:sldMkLst>
        <pc:spChg chg="mod">
          <ac:chgData name="Serdar Yusuf Kayacik" userId="bdfda317-8783-48bd-87ce-017342bfd827" providerId="ADAL" clId="{66E4B285-17B3-4541-99D7-CDF6E2661FC2}" dt="2020-11-16T07:01:04.198" v="1140" actId="20577"/>
          <ac:spMkLst>
            <pc:docMk/>
            <pc:sldMk cId="3335177708" sldId="449"/>
            <ac:spMk id="2" creationId="{ED5C7BAB-129D-4F89-90BC-34F5354CE372}"/>
          </ac:spMkLst>
        </pc:spChg>
        <pc:picChg chg="del">
          <ac:chgData name="Serdar Yusuf Kayacik" userId="bdfda317-8783-48bd-87ce-017342bfd827" providerId="ADAL" clId="{66E4B285-17B3-4541-99D7-CDF6E2661FC2}" dt="2020-11-14T13:49:37.851" v="281" actId="478"/>
          <ac:picMkLst>
            <pc:docMk/>
            <pc:sldMk cId="3335177708" sldId="449"/>
            <ac:picMk id="4" creationId="{9A3261E5-7639-4B60-B458-0B28454388A6}"/>
          </ac:picMkLst>
        </pc:picChg>
        <pc:picChg chg="add del mod">
          <ac:chgData name="Serdar Yusuf Kayacik" userId="bdfda317-8783-48bd-87ce-017342bfd827" providerId="ADAL" clId="{66E4B285-17B3-4541-99D7-CDF6E2661FC2}" dt="2020-11-16T06:53:25.760" v="1040"/>
          <ac:picMkLst>
            <pc:docMk/>
            <pc:sldMk cId="3335177708" sldId="449"/>
            <ac:picMk id="4" creationId="{D5106C7F-F16D-41BF-ADD9-8BFBF5509F36}"/>
          </ac:picMkLst>
        </pc:picChg>
        <pc:picChg chg="add mod">
          <ac:chgData name="Serdar Yusuf Kayacik" userId="bdfda317-8783-48bd-87ce-017342bfd827" providerId="ADAL" clId="{66E4B285-17B3-4541-99D7-CDF6E2661FC2}" dt="2020-11-17T07:24:44.354" v="1428" actId="1076"/>
          <ac:picMkLst>
            <pc:docMk/>
            <pc:sldMk cId="3335177708" sldId="449"/>
            <ac:picMk id="5" creationId="{22A4E39E-F58A-4B3E-94C1-CD5021754932}"/>
          </ac:picMkLst>
        </pc:picChg>
        <pc:picChg chg="del">
          <ac:chgData name="Serdar Yusuf Kayacik" userId="bdfda317-8783-48bd-87ce-017342bfd827" providerId="ADAL" clId="{66E4B285-17B3-4541-99D7-CDF6E2661FC2}" dt="2020-11-14T13:49:35.480" v="279" actId="478"/>
          <ac:picMkLst>
            <pc:docMk/>
            <pc:sldMk cId="3335177708" sldId="449"/>
            <ac:picMk id="6" creationId="{43581DAD-FA59-48FC-82CE-451C07CED828}"/>
          </ac:picMkLst>
        </pc:picChg>
        <pc:picChg chg="add mod">
          <ac:chgData name="Serdar Yusuf Kayacik" userId="bdfda317-8783-48bd-87ce-017342bfd827" providerId="ADAL" clId="{66E4B285-17B3-4541-99D7-CDF6E2661FC2}" dt="2020-11-17T07:24:31.112" v="1426" actId="1076"/>
          <ac:picMkLst>
            <pc:docMk/>
            <pc:sldMk cId="3335177708" sldId="449"/>
            <ac:picMk id="7" creationId="{8F1AF1F3-6DEF-4DD6-A549-A44C9C8C5673}"/>
          </ac:picMkLst>
        </pc:picChg>
        <pc:picChg chg="del">
          <ac:chgData name="Serdar Yusuf Kayacik" userId="bdfda317-8783-48bd-87ce-017342bfd827" providerId="ADAL" clId="{66E4B285-17B3-4541-99D7-CDF6E2661FC2}" dt="2020-11-14T13:49:37.211" v="280" actId="478"/>
          <ac:picMkLst>
            <pc:docMk/>
            <pc:sldMk cId="3335177708" sldId="449"/>
            <ac:picMk id="8" creationId="{47071A42-2660-4BF0-B7FC-D245499E739E}"/>
          </ac:picMkLst>
        </pc:picChg>
        <pc:picChg chg="add del mod">
          <ac:chgData name="Serdar Yusuf Kayacik" userId="bdfda317-8783-48bd-87ce-017342bfd827" providerId="ADAL" clId="{66E4B285-17B3-4541-99D7-CDF6E2661FC2}" dt="2020-11-14T13:55:20.242" v="292" actId="478"/>
          <ac:picMkLst>
            <pc:docMk/>
            <pc:sldMk cId="3335177708" sldId="449"/>
            <ac:picMk id="9" creationId="{3BA87964-51B2-4D40-8756-4FCCB9746064}"/>
          </ac:picMkLst>
        </pc:picChg>
        <pc:picChg chg="add del mod">
          <ac:chgData name="Serdar Yusuf Kayacik" userId="bdfda317-8783-48bd-87ce-017342bfd827" providerId="ADAL" clId="{66E4B285-17B3-4541-99D7-CDF6E2661FC2}" dt="2020-11-17T07:24:34.487" v="1427" actId="1076"/>
          <ac:picMkLst>
            <pc:docMk/>
            <pc:sldMk cId="3335177708" sldId="449"/>
            <ac:picMk id="11" creationId="{E7F0D73A-7E72-40ED-8712-6D98D878C9E5}"/>
          </ac:picMkLst>
        </pc:picChg>
      </pc:sldChg>
      <pc:sldChg chg="addSp delSp modSp add mod">
        <pc:chgData name="Serdar Yusuf Kayacik" userId="bdfda317-8783-48bd-87ce-017342bfd827" providerId="ADAL" clId="{66E4B285-17B3-4541-99D7-CDF6E2661FC2}" dt="2020-11-17T07:37:17.287" v="1496" actId="14100"/>
        <pc:sldMkLst>
          <pc:docMk/>
          <pc:sldMk cId="1814450698" sldId="451"/>
        </pc:sldMkLst>
        <pc:picChg chg="del">
          <ac:chgData name="Serdar Yusuf Kayacik" userId="bdfda317-8783-48bd-87ce-017342bfd827" providerId="ADAL" clId="{66E4B285-17B3-4541-99D7-CDF6E2661FC2}" dt="2020-11-15T11:10:52.843" v="359" actId="478"/>
          <ac:picMkLst>
            <pc:docMk/>
            <pc:sldMk cId="1814450698" sldId="451"/>
            <ac:picMk id="4" creationId="{18E532F0-AA45-4785-957D-F9C89944DEB7}"/>
          </ac:picMkLst>
        </pc:picChg>
        <pc:picChg chg="add mod">
          <ac:chgData name="Serdar Yusuf Kayacik" userId="bdfda317-8783-48bd-87ce-017342bfd827" providerId="ADAL" clId="{66E4B285-17B3-4541-99D7-CDF6E2661FC2}" dt="2020-11-17T07:37:13.368" v="1495" actId="1076"/>
          <ac:picMkLst>
            <pc:docMk/>
            <pc:sldMk cId="1814450698" sldId="451"/>
            <ac:picMk id="4" creationId="{A1DC66D0-D479-454D-90ED-927E95ABFFC8}"/>
          </ac:picMkLst>
        </pc:picChg>
        <pc:picChg chg="add mod">
          <ac:chgData name="Serdar Yusuf Kayacik" userId="bdfda317-8783-48bd-87ce-017342bfd827" providerId="ADAL" clId="{66E4B285-17B3-4541-99D7-CDF6E2661FC2}" dt="2020-11-17T07:37:17.287" v="1496" actId="14100"/>
          <ac:picMkLst>
            <pc:docMk/>
            <pc:sldMk cId="1814450698" sldId="451"/>
            <ac:picMk id="5" creationId="{EF70CB6A-C4DD-445E-AA8B-A9EB80B7F6B1}"/>
          </ac:picMkLst>
        </pc:picChg>
        <pc:picChg chg="del">
          <ac:chgData name="Serdar Yusuf Kayacik" userId="bdfda317-8783-48bd-87ce-017342bfd827" providerId="ADAL" clId="{66E4B285-17B3-4541-99D7-CDF6E2661FC2}" dt="2020-11-15T11:10:51.653" v="358" actId="478"/>
          <ac:picMkLst>
            <pc:docMk/>
            <pc:sldMk cId="1814450698" sldId="451"/>
            <ac:picMk id="6" creationId="{82BCA292-B532-4963-AB01-1394FF512DEC}"/>
          </ac:picMkLst>
        </pc:picChg>
      </pc:sldChg>
      <pc:sldChg chg="addSp delSp modSp add mod">
        <pc:chgData name="Serdar Yusuf Kayacik" userId="bdfda317-8783-48bd-87ce-017342bfd827" providerId="ADAL" clId="{66E4B285-17B3-4541-99D7-CDF6E2661FC2}" dt="2020-11-14T13:30:59.787" v="178" actId="14100"/>
        <pc:sldMkLst>
          <pc:docMk/>
          <pc:sldMk cId="1050072219" sldId="456"/>
        </pc:sldMkLst>
        <pc:picChg chg="del">
          <ac:chgData name="Serdar Yusuf Kayacik" userId="bdfda317-8783-48bd-87ce-017342bfd827" providerId="ADAL" clId="{66E4B285-17B3-4541-99D7-CDF6E2661FC2}" dt="2020-11-14T13:26:29.819" v="140" actId="478"/>
          <ac:picMkLst>
            <pc:docMk/>
            <pc:sldMk cId="1050072219" sldId="456"/>
            <ac:picMk id="4" creationId="{BE34E898-E8ED-41E1-931B-24F24983F32F}"/>
          </ac:picMkLst>
        </pc:picChg>
        <pc:picChg chg="add mod">
          <ac:chgData name="Serdar Yusuf Kayacik" userId="bdfda317-8783-48bd-87ce-017342bfd827" providerId="ADAL" clId="{66E4B285-17B3-4541-99D7-CDF6E2661FC2}" dt="2020-11-14T13:26:42.547" v="147" actId="1076"/>
          <ac:picMkLst>
            <pc:docMk/>
            <pc:sldMk cId="1050072219" sldId="456"/>
            <ac:picMk id="5" creationId="{D9848ABA-F1C2-4A6E-81E5-CA6C4F89B98F}"/>
          </ac:picMkLst>
        </pc:picChg>
        <pc:picChg chg="del">
          <ac:chgData name="Serdar Yusuf Kayacik" userId="bdfda317-8783-48bd-87ce-017342bfd827" providerId="ADAL" clId="{66E4B285-17B3-4541-99D7-CDF6E2661FC2}" dt="2020-11-14T13:30:22.108" v="169" actId="478"/>
          <ac:picMkLst>
            <pc:docMk/>
            <pc:sldMk cId="1050072219" sldId="456"/>
            <ac:picMk id="6" creationId="{4C41E789-3AAB-400D-A273-F3A602A7C95E}"/>
          </ac:picMkLst>
        </pc:picChg>
        <pc:picChg chg="add del mod">
          <ac:chgData name="Serdar Yusuf Kayacik" userId="bdfda317-8783-48bd-87ce-017342bfd827" providerId="ADAL" clId="{66E4B285-17B3-4541-99D7-CDF6E2661FC2}" dt="2020-11-14T13:30:32.164" v="175"/>
          <ac:picMkLst>
            <pc:docMk/>
            <pc:sldMk cId="1050072219" sldId="456"/>
            <ac:picMk id="7" creationId="{C89C73AD-0DAA-4FA6-8736-E435994ABEFC}"/>
          </ac:picMkLst>
        </pc:picChg>
        <pc:picChg chg="add mod">
          <ac:chgData name="Serdar Yusuf Kayacik" userId="bdfda317-8783-48bd-87ce-017342bfd827" providerId="ADAL" clId="{66E4B285-17B3-4541-99D7-CDF6E2661FC2}" dt="2020-11-14T13:30:59.787" v="178" actId="14100"/>
          <ac:picMkLst>
            <pc:docMk/>
            <pc:sldMk cId="1050072219" sldId="456"/>
            <ac:picMk id="8" creationId="{764859C9-0A91-4ADA-AA07-BED7405D00B5}"/>
          </ac:picMkLst>
        </pc:picChg>
      </pc:sldChg>
      <pc:sldChg chg="modSp add mod setBg">
        <pc:chgData name="Serdar Yusuf Kayacik" userId="bdfda317-8783-48bd-87ce-017342bfd827" providerId="ADAL" clId="{66E4B285-17B3-4541-99D7-CDF6E2661FC2}" dt="2020-11-17T07:26:09.105" v="1434"/>
        <pc:sldMkLst>
          <pc:docMk/>
          <pc:sldMk cId="335053348" sldId="458"/>
        </pc:sldMkLst>
        <pc:spChg chg="mod">
          <ac:chgData name="Serdar Yusuf Kayacik" userId="bdfda317-8783-48bd-87ce-017342bfd827" providerId="ADAL" clId="{66E4B285-17B3-4541-99D7-CDF6E2661FC2}" dt="2020-11-14T13:23:39.385" v="110" actId="1076"/>
          <ac:spMkLst>
            <pc:docMk/>
            <pc:sldMk cId="335053348" sldId="458"/>
            <ac:spMk id="2" creationId="{C86785B3-3A47-402A-9949-9F725D0E519C}"/>
          </ac:spMkLst>
        </pc:spChg>
        <pc:spChg chg="mod">
          <ac:chgData name="Serdar Yusuf Kayacik" userId="bdfda317-8783-48bd-87ce-017342bfd827" providerId="ADAL" clId="{66E4B285-17B3-4541-99D7-CDF6E2661FC2}" dt="2020-11-14T13:24:34.104" v="122" actId="1076"/>
          <ac:spMkLst>
            <pc:docMk/>
            <pc:sldMk cId="335053348" sldId="458"/>
            <ac:spMk id="4" creationId="{302972AA-BCF6-4A91-BAA8-430D6076F207}"/>
          </ac:spMkLst>
        </pc:spChg>
        <pc:spChg chg="mod">
          <ac:chgData name="Serdar Yusuf Kayacik" userId="bdfda317-8783-48bd-87ce-017342bfd827" providerId="ADAL" clId="{66E4B285-17B3-4541-99D7-CDF6E2661FC2}" dt="2020-11-14T13:23:43.737" v="112" actId="1076"/>
          <ac:spMkLst>
            <pc:docMk/>
            <pc:sldMk cId="335053348" sldId="458"/>
            <ac:spMk id="5" creationId="{C883D9CE-AB74-45B1-822B-B1C6CE6236F6}"/>
          </ac:spMkLst>
        </pc:spChg>
        <pc:spChg chg="mod">
          <ac:chgData name="Serdar Yusuf Kayacik" userId="bdfda317-8783-48bd-87ce-017342bfd827" providerId="ADAL" clId="{66E4B285-17B3-4541-99D7-CDF6E2661FC2}" dt="2020-11-14T13:23:55.746" v="116" actId="1076"/>
          <ac:spMkLst>
            <pc:docMk/>
            <pc:sldMk cId="335053348" sldId="458"/>
            <ac:spMk id="6" creationId="{A3D363C6-86A9-4629-AF98-2DBCCE113A07}"/>
          </ac:spMkLst>
        </pc:spChg>
        <pc:picChg chg="mod modCrop">
          <ac:chgData name="Serdar Yusuf Kayacik" userId="bdfda317-8783-48bd-87ce-017342bfd827" providerId="ADAL" clId="{66E4B285-17B3-4541-99D7-CDF6E2661FC2}" dt="2020-11-17T07:25:44.995" v="1432" actId="732"/>
          <ac:picMkLst>
            <pc:docMk/>
            <pc:sldMk cId="335053348" sldId="458"/>
            <ac:picMk id="3" creationId="{3440217B-AFAB-40FC-BDF4-5F08C53FF001}"/>
          </ac:picMkLst>
        </pc:picChg>
        <pc:picChg chg="mod">
          <ac:chgData name="Serdar Yusuf Kayacik" userId="bdfda317-8783-48bd-87ce-017342bfd827" providerId="ADAL" clId="{66E4B285-17B3-4541-99D7-CDF6E2661FC2}" dt="2020-11-14T13:32:35.898" v="180"/>
          <ac:picMkLst>
            <pc:docMk/>
            <pc:sldMk cId="335053348" sldId="458"/>
            <ac:picMk id="8" creationId="{A2215A91-F4C2-4907-98ED-E0220CAE8D9B}"/>
          </ac:picMkLst>
        </pc:picChg>
      </pc:sldChg>
      <pc:sldChg chg="modSp add mod">
        <pc:chgData name="Serdar Yusuf Kayacik" userId="bdfda317-8783-48bd-87ce-017342bfd827" providerId="ADAL" clId="{66E4B285-17B3-4541-99D7-CDF6E2661FC2}" dt="2020-11-16T07:22:36.289" v="1390" actId="20577"/>
        <pc:sldMkLst>
          <pc:docMk/>
          <pc:sldMk cId="1017994010" sldId="459"/>
        </pc:sldMkLst>
        <pc:spChg chg="mod">
          <ac:chgData name="Serdar Yusuf Kayacik" userId="bdfda317-8783-48bd-87ce-017342bfd827" providerId="ADAL" clId="{66E4B285-17B3-4541-99D7-CDF6E2661FC2}" dt="2020-11-16T07:22:36.289" v="1390" actId="20577"/>
          <ac:spMkLst>
            <pc:docMk/>
            <pc:sldMk cId="1017994010" sldId="459"/>
            <ac:spMk id="5" creationId="{00000000-0000-0000-0000-000000000000}"/>
          </ac:spMkLst>
        </pc:spChg>
      </pc:sldChg>
      <pc:sldChg chg="new del">
        <pc:chgData name="Serdar Yusuf Kayacik" userId="bdfda317-8783-48bd-87ce-017342bfd827" providerId="ADAL" clId="{66E4B285-17B3-4541-99D7-CDF6E2661FC2}" dt="2020-11-14T13:48:30.773" v="266" actId="680"/>
        <pc:sldMkLst>
          <pc:docMk/>
          <pc:sldMk cId="2211633642" sldId="459"/>
        </pc:sldMkLst>
      </pc:sldChg>
      <pc:sldChg chg="new del">
        <pc:chgData name="Serdar Yusuf Kayacik" userId="bdfda317-8783-48bd-87ce-017342bfd827" providerId="ADAL" clId="{66E4B285-17B3-4541-99D7-CDF6E2661FC2}" dt="2020-11-14T13:25:41.404" v="138" actId="680"/>
        <pc:sldMkLst>
          <pc:docMk/>
          <pc:sldMk cId="2316548609" sldId="459"/>
        </pc:sldMkLst>
      </pc:sldChg>
      <pc:sldChg chg="new del">
        <pc:chgData name="Serdar Yusuf Kayacik" userId="bdfda317-8783-48bd-87ce-017342bfd827" providerId="ADAL" clId="{66E4B285-17B3-4541-99D7-CDF6E2661FC2}" dt="2020-11-14T13:43:56.113" v="246" actId="47"/>
        <pc:sldMkLst>
          <pc:docMk/>
          <pc:sldMk cId="3589289101" sldId="459"/>
        </pc:sldMkLst>
      </pc:sldChg>
      <pc:sldChg chg="modSp add mod">
        <pc:chgData name="Serdar Yusuf Kayacik" userId="bdfda317-8783-48bd-87ce-017342bfd827" providerId="ADAL" clId="{66E4B285-17B3-4541-99D7-CDF6E2661FC2}" dt="2020-11-17T07:35:50.064" v="1493" actId="20577"/>
        <pc:sldMkLst>
          <pc:docMk/>
          <pc:sldMk cId="3972178418" sldId="460"/>
        </pc:sldMkLst>
        <pc:spChg chg="mod">
          <ac:chgData name="Serdar Yusuf Kayacik" userId="bdfda317-8783-48bd-87ce-017342bfd827" providerId="ADAL" clId="{66E4B285-17B3-4541-99D7-CDF6E2661FC2}" dt="2020-11-17T07:35:50.064" v="1493" actId="20577"/>
          <ac:spMkLst>
            <pc:docMk/>
            <pc:sldMk cId="3972178418" sldId="460"/>
            <ac:spMk id="5" creationId="{00000000-0000-0000-0000-000000000000}"/>
          </ac:spMkLst>
        </pc:spChg>
      </pc:sldChg>
      <pc:sldChg chg="addSp modSp new mod">
        <pc:chgData name="Serdar Yusuf Kayacik" userId="bdfda317-8783-48bd-87ce-017342bfd827" providerId="ADAL" clId="{66E4B285-17B3-4541-99D7-CDF6E2661FC2}" dt="2020-11-17T07:32:24.219" v="1483" actId="20577"/>
        <pc:sldMkLst>
          <pc:docMk/>
          <pc:sldMk cId="1438323240" sldId="461"/>
        </pc:sldMkLst>
        <pc:spChg chg="add mod">
          <ac:chgData name="Serdar Yusuf Kayacik" userId="bdfda317-8783-48bd-87ce-017342bfd827" providerId="ADAL" clId="{66E4B285-17B3-4541-99D7-CDF6E2661FC2}" dt="2020-11-17T07:32:24.219" v="1483" actId="20577"/>
          <ac:spMkLst>
            <pc:docMk/>
            <pc:sldMk cId="1438323240" sldId="461"/>
            <ac:spMk id="2" creationId="{66875DF2-7E97-4D8E-85EC-1B52CB0168FC}"/>
          </ac:spMkLst>
        </pc:spChg>
      </pc:sldChg>
      <pc:sldChg chg="modSp add mod">
        <pc:chgData name="Serdar Yusuf Kayacik" userId="bdfda317-8783-48bd-87ce-017342bfd827" providerId="ADAL" clId="{66E4B285-17B3-4541-99D7-CDF6E2661FC2}" dt="2020-11-15T15:04:28.253" v="896" actId="20577"/>
        <pc:sldMkLst>
          <pc:docMk/>
          <pc:sldMk cId="1042338187" sldId="462"/>
        </pc:sldMkLst>
        <pc:graphicFrameChg chg="mod modGraphic">
          <ac:chgData name="Serdar Yusuf Kayacik" userId="bdfda317-8783-48bd-87ce-017342bfd827" providerId="ADAL" clId="{66E4B285-17B3-4541-99D7-CDF6E2661FC2}" dt="2020-11-15T15:04:28.253" v="896" actId="20577"/>
          <ac:graphicFrameMkLst>
            <pc:docMk/>
            <pc:sldMk cId="1042338187" sldId="462"/>
            <ac:graphicFrameMk id="3" creationId="{00000000-0000-0000-0000-000000000000}"/>
          </ac:graphicFrameMkLst>
        </pc:graphicFrameChg>
      </pc:sldChg>
      <pc:sldChg chg="add del">
        <pc:chgData name="Serdar Yusuf Kayacik" userId="bdfda317-8783-48bd-87ce-017342bfd827" providerId="ADAL" clId="{66E4B285-17B3-4541-99D7-CDF6E2661FC2}" dt="2020-11-15T11:13:40.921" v="363"/>
        <pc:sldMkLst>
          <pc:docMk/>
          <pc:sldMk cId="3016079443" sldId="462"/>
        </pc:sldMkLst>
      </pc:sldChg>
      <pc:sldChg chg="modSp add mod">
        <pc:chgData name="Serdar Yusuf Kayacik" userId="bdfda317-8783-48bd-87ce-017342bfd827" providerId="ADAL" clId="{66E4B285-17B3-4541-99D7-CDF6E2661FC2}" dt="2020-11-15T15:03:17.261" v="869" actId="20577"/>
        <pc:sldMkLst>
          <pc:docMk/>
          <pc:sldMk cId="3402602486" sldId="463"/>
        </pc:sldMkLst>
        <pc:graphicFrameChg chg="mod modGraphic">
          <ac:chgData name="Serdar Yusuf Kayacik" userId="bdfda317-8783-48bd-87ce-017342bfd827" providerId="ADAL" clId="{66E4B285-17B3-4541-99D7-CDF6E2661FC2}" dt="2020-11-15T15:03:17.261" v="869" actId="20577"/>
          <ac:graphicFrameMkLst>
            <pc:docMk/>
            <pc:sldMk cId="3402602486" sldId="463"/>
            <ac:graphicFrameMk id="3" creationId="{00000000-0000-0000-0000-000000000000}"/>
          </ac:graphicFrameMkLst>
        </pc:graphicFrameChg>
      </pc:sldChg>
      <pc:sldChg chg="add del">
        <pc:chgData name="Serdar Yusuf Kayacik" userId="bdfda317-8783-48bd-87ce-017342bfd827" providerId="ADAL" clId="{66E4B285-17B3-4541-99D7-CDF6E2661FC2}" dt="2020-11-15T11:13:40.921" v="363"/>
        <pc:sldMkLst>
          <pc:docMk/>
          <pc:sldMk cId="4031366708" sldId="463"/>
        </pc:sldMkLst>
      </pc:sldChg>
      <pc:sldChg chg="addSp delSp modSp add mod">
        <pc:chgData name="Serdar Yusuf Kayacik" userId="bdfda317-8783-48bd-87ce-017342bfd827" providerId="ADAL" clId="{66E4B285-17B3-4541-99D7-CDF6E2661FC2}" dt="2020-11-15T14:31:46.465" v="691" actId="115"/>
        <pc:sldMkLst>
          <pc:docMk/>
          <pc:sldMk cId="599360810" sldId="464"/>
        </pc:sldMkLst>
        <pc:spChg chg="add del">
          <ac:chgData name="Serdar Yusuf Kayacik" userId="bdfda317-8783-48bd-87ce-017342bfd827" providerId="ADAL" clId="{66E4B285-17B3-4541-99D7-CDF6E2661FC2}" dt="2020-11-15T14:30:54.445" v="669"/>
          <ac:spMkLst>
            <pc:docMk/>
            <pc:sldMk cId="599360810" sldId="464"/>
            <ac:spMk id="2" creationId="{65536264-D8EA-4417-8587-1D7948C73BE1}"/>
          </ac:spMkLst>
        </pc:spChg>
        <pc:spChg chg="mod">
          <ac:chgData name="Serdar Yusuf Kayacik" userId="bdfda317-8783-48bd-87ce-017342bfd827" providerId="ADAL" clId="{66E4B285-17B3-4541-99D7-CDF6E2661FC2}" dt="2020-11-15T14:31:46.465" v="691" actId="115"/>
          <ac:spMkLst>
            <pc:docMk/>
            <pc:sldMk cId="599360810" sldId="464"/>
            <ac:spMk id="5" creationId="{00000000-0000-0000-0000-000000000000}"/>
          </ac:spMkLst>
        </pc:spChg>
      </pc:sldChg>
      <pc:sldChg chg="addSp delSp modSp add mod">
        <pc:chgData name="Serdar Yusuf Kayacik" userId="bdfda317-8783-48bd-87ce-017342bfd827" providerId="ADAL" clId="{66E4B285-17B3-4541-99D7-CDF6E2661FC2}" dt="2020-11-15T14:52:08.170" v="756" actId="1076"/>
        <pc:sldMkLst>
          <pc:docMk/>
          <pc:sldMk cId="1015774020" sldId="481"/>
        </pc:sldMkLst>
        <pc:spChg chg="mod">
          <ac:chgData name="Serdar Yusuf Kayacik" userId="bdfda317-8783-48bd-87ce-017342bfd827" providerId="ADAL" clId="{66E4B285-17B3-4541-99D7-CDF6E2661FC2}" dt="2020-11-15T14:37:30.547" v="733" actId="1076"/>
          <ac:spMkLst>
            <pc:docMk/>
            <pc:sldMk cId="1015774020" sldId="481"/>
            <ac:spMk id="2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5T14:36:59.257" v="727" actId="1076"/>
          <ac:spMkLst>
            <pc:docMk/>
            <pc:sldMk cId="1015774020" sldId="481"/>
            <ac:spMk id="3" creationId="{00000000-0000-0000-0000-000000000000}"/>
          </ac:spMkLst>
        </pc:spChg>
        <pc:picChg chg="del">
          <ac:chgData name="Serdar Yusuf Kayacik" userId="bdfda317-8783-48bd-87ce-017342bfd827" providerId="ADAL" clId="{66E4B285-17B3-4541-99D7-CDF6E2661FC2}" dt="2020-11-15T14:31:50.390" v="692" actId="478"/>
          <ac:picMkLst>
            <pc:docMk/>
            <pc:sldMk cId="1015774020" sldId="481"/>
            <ac:picMk id="4" creationId="{00000000-0000-0000-0000-000000000000}"/>
          </ac:picMkLst>
        </pc:picChg>
        <pc:picChg chg="del">
          <ac:chgData name="Serdar Yusuf Kayacik" userId="bdfda317-8783-48bd-87ce-017342bfd827" providerId="ADAL" clId="{66E4B285-17B3-4541-99D7-CDF6E2661FC2}" dt="2020-11-15T14:31:52.267" v="693" actId="478"/>
          <ac:picMkLst>
            <pc:docMk/>
            <pc:sldMk cId="1015774020" sldId="481"/>
            <ac:picMk id="6" creationId="{00000000-0000-0000-0000-000000000000}"/>
          </ac:picMkLst>
        </pc:picChg>
        <pc:picChg chg="del">
          <ac:chgData name="Serdar Yusuf Kayacik" userId="bdfda317-8783-48bd-87ce-017342bfd827" providerId="ADAL" clId="{66E4B285-17B3-4541-99D7-CDF6E2661FC2}" dt="2020-11-15T14:31:52.875" v="694" actId="478"/>
          <ac:picMkLst>
            <pc:docMk/>
            <pc:sldMk cId="1015774020" sldId="481"/>
            <ac:picMk id="7" creationId="{00000000-0000-0000-0000-000000000000}"/>
          </ac:picMkLst>
        </pc:picChg>
        <pc:picChg chg="add del mod modCrop">
          <ac:chgData name="Serdar Yusuf Kayacik" userId="bdfda317-8783-48bd-87ce-017342bfd827" providerId="ADAL" clId="{66E4B285-17B3-4541-99D7-CDF6E2661FC2}" dt="2020-11-15T14:35:12.218" v="708" actId="478"/>
          <ac:picMkLst>
            <pc:docMk/>
            <pc:sldMk cId="1015774020" sldId="481"/>
            <ac:picMk id="9" creationId="{429F4B9B-557F-414B-A28E-F77D43726FEE}"/>
          </ac:picMkLst>
        </pc:picChg>
        <pc:picChg chg="add del mod">
          <ac:chgData name="Serdar Yusuf Kayacik" userId="bdfda317-8783-48bd-87ce-017342bfd827" providerId="ADAL" clId="{66E4B285-17B3-4541-99D7-CDF6E2661FC2}" dt="2020-11-15T14:34:26.743" v="707" actId="478"/>
          <ac:picMkLst>
            <pc:docMk/>
            <pc:sldMk cId="1015774020" sldId="481"/>
            <ac:picMk id="10" creationId="{1A6B29E5-BFF0-4C7E-9970-0207158B90A6}"/>
          </ac:picMkLst>
        </pc:picChg>
        <pc:picChg chg="add mod modCrop">
          <ac:chgData name="Serdar Yusuf Kayacik" userId="bdfda317-8783-48bd-87ce-017342bfd827" providerId="ADAL" clId="{66E4B285-17B3-4541-99D7-CDF6E2661FC2}" dt="2020-11-15T14:52:00.816" v="755" actId="1076"/>
          <ac:picMkLst>
            <pc:docMk/>
            <pc:sldMk cId="1015774020" sldId="481"/>
            <ac:picMk id="11" creationId="{20535445-5B78-44B8-A1A2-297823E62B4D}"/>
          </ac:picMkLst>
        </pc:picChg>
        <pc:picChg chg="add mod">
          <ac:chgData name="Serdar Yusuf Kayacik" userId="bdfda317-8783-48bd-87ce-017342bfd827" providerId="ADAL" clId="{66E4B285-17B3-4541-99D7-CDF6E2661FC2}" dt="2020-11-15T14:52:08.170" v="756" actId="1076"/>
          <ac:picMkLst>
            <pc:docMk/>
            <pc:sldMk cId="1015774020" sldId="481"/>
            <ac:picMk id="13" creationId="{A713E361-1DF0-48EE-9D20-8FE7D70D1AFA}"/>
          </ac:picMkLst>
        </pc:picChg>
      </pc:sldChg>
      <pc:sldChg chg="modSp add mod">
        <pc:chgData name="Serdar Yusuf Kayacik" userId="bdfda317-8783-48bd-87ce-017342bfd827" providerId="ADAL" clId="{66E4B285-17B3-4541-99D7-CDF6E2661FC2}" dt="2020-11-15T15:15:54.345" v="948" actId="20577"/>
        <pc:sldMkLst>
          <pc:docMk/>
          <pc:sldMk cId="2142190601" sldId="482"/>
        </pc:sldMkLst>
        <pc:spChg chg="mod">
          <ac:chgData name="Serdar Yusuf Kayacik" userId="bdfda317-8783-48bd-87ce-017342bfd827" providerId="ADAL" clId="{66E4B285-17B3-4541-99D7-CDF6E2661FC2}" dt="2020-11-15T15:15:54.345" v="948" actId="20577"/>
          <ac:spMkLst>
            <pc:docMk/>
            <pc:sldMk cId="2142190601" sldId="482"/>
            <ac:spMk id="5" creationId="{00000000-0000-0000-0000-000000000000}"/>
          </ac:spMkLst>
        </pc:spChg>
      </pc:sldChg>
      <pc:sldChg chg="addSp delSp new del">
        <pc:chgData name="Serdar Yusuf Kayacik" userId="bdfda317-8783-48bd-87ce-017342bfd827" providerId="ADAL" clId="{66E4B285-17B3-4541-99D7-CDF6E2661FC2}" dt="2020-11-15T15:10:20.215" v="910" actId="47"/>
        <pc:sldMkLst>
          <pc:docMk/>
          <pc:sldMk cId="2902320559" sldId="482"/>
        </pc:sldMkLst>
        <pc:spChg chg="add del">
          <ac:chgData name="Serdar Yusuf Kayacik" userId="bdfda317-8783-48bd-87ce-017342bfd827" providerId="ADAL" clId="{66E4B285-17B3-4541-99D7-CDF6E2661FC2}" dt="2020-11-15T15:10:18.372" v="909"/>
          <ac:spMkLst>
            <pc:docMk/>
            <pc:sldMk cId="2902320559" sldId="482"/>
            <ac:spMk id="2" creationId="{F8EDD65E-BDB9-4042-BF8B-5682B4FB01BB}"/>
          </ac:spMkLst>
        </pc:spChg>
      </pc:sldChg>
      <pc:sldChg chg="addSp delSp modSp new mod">
        <pc:chgData name="Serdar Yusuf Kayacik" userId="bdfda317-8783-48bd-87ce-017342bfd827" providerId="ADAL" clId="{66E4B285-17B3-4541-99D7-CDF6E2661FC2}" dt="2020-11-16T06:50:40.128" v="1019" actId="1076"/>
        <pc:sldMkLst>
          <pc:docMk/>
          <pc:sldMk cId="2699911599" sldId="483"/>
        </pc:sldMkLst>
        <pc:spChg chg="add mod">
          <ac:chgData name="Serdar Yusuf Kayacik" userId="bdfda317-8783-48bd-87ce-017342bfd827" providerId="ADAL" clId="{66E4B285-17B3-4541-99D7-CDF6E2661FC2}" dt="2020-11-16T06:50:40.128" v="1019" actId="1076"/>
          <ac:spMkLst>
            <pc:docMk/>
            <pc:sldMk cId="2699911599" sldId="483"/>
            <ac:spMk id="3" creationId="{20857E7F-4C0B-4700-9F8A-0E59034BB91A}"/>
          </ac:spMkLst>
        </pc:spChg>
        <pc:graphicFrameChg chg="add del">
          <ac:chgData name="Serdar Yusuf Kayacik" userId="bdfda317-8783-48bd-87ce-017342bfd827" providerId="ADAL" clId="{66E4B285-17B3-4541-99D7-CDF6E2661FC2}" dt="2020-11-16T06:48:04.959" v="991"/>
          <ac:graphicFrameMkLst>
            <pc:docMk/>
            <pc:sldMk cId="2699911599" sldId="483"/>
            <ac:graphicFrameMk id="2" creationId="{42057A3B-0F46-4828-9A40-AB8D823250ED}"/>
          </ac:graphicFrameMkLst>
        </pc:graphicFrameChg>
        <pc:picChg chg="add mod">
          <ac:chgData name="Serdar Yusuf Kayacik" userId="bdfda317-8783-48bd-87ce-017342bfd827" providerId="ADAL" clId="{66E4B285-17B3-4541-99D7-CDF6E2661FC2}" dt="2020-11-16T06:50:29.801" v="1017" actId="1076"/>
          <ac:picMkLst>
            <pc:docMk/>
            <pc:sldMk cId="2699911599" sldId="483"/>
            <ac:picMk id="5" creationId="{DF49F237-228E-4B81-9C3B-6749E56587B7}"/>
          </ac:picMkLst>
        </pc:picChg>
        <pc:picChg chg="add del mod">
          <ac:chgData name="Serdar Yusuf Kayacik" userId="bdfda317-8783-48bd-87ce-017342bfd827" providerId="ADAL" clId="{66E4B285-17B3-4541-99D7-CDF6E2661FC2}" dt="2020-11-16T06:49:01.031" v="1006" actId="478"/>
          <ac:picMkLst>
            <pc:docMk/>
            <pc:sldMk cId="2699911599" sldId="483"/>
            <ac:picMk id="7" creationId="{095D8CEE-E350-4D85-85E7-3E2D018A76C4}"/>
          </ac:picMkLst>
        </pc:picChg>
        <pc:picChg chg="add del mod">
          <ac:chgData name="Serdar Yusuf Kayacik" userId="bdfda317-8783-48bd-87ce-017342bfd827" providerId="ADAL" clId="{66E4B285-17B3-4541-99D7-CDF6E2661FC2}" dt="2020-11-16T06:49:39.111" v="1010"/>
          <ac:picMkLst>
            <pc:docMk/>
            <pc:sldMk cId="2699911599" sldId="483"/>
            <ac:picMk id="8" creationId="{1CE8A0DE-DDBF-4858-950B-723935EC26BA}"/>
          </ac:picMkLst>
        </pc:picChg>
        <pc:picChg chg="add mod">
          <ac:chgData name="Serdar Yusuf Kayacik" userId="bdfda317-8783-48bd-87ce-017342bfd827" providerId="ADAL" clId="{66E4B285-17B3-4541-99D7-CDF6E2661FC2}" dt="2020-11-16T06:50:31.042" v="1018" actId="1076"/>
          <ac:picMkLst>
            <pc:docMk/>
            <pc:sldMk cId="2699911599" sldId="483"/>
            <ac:picMk id="9" creationId="{FB892F72-AF7C-4E7E-9839-D780CFBB820A}"/>
          </ac:picMkLst>
        </pc:picChg>
      </pc:sldChg>
      <pc:sldChg chg="modSp add mod">
        <pc:chgData name="Serdar Yusuf Kayacik" userId="bdfda317-8783-48bd-87ce-017342bfd827" providerId="ADAL" clId="{66E4B285-17B3-4541-99D7-CDF6E2661FC2}" dt="2020-11-16T06:51:33.330" v="1023"/>
        <pc:sldMkLst>
          <pc:docMk/>
          <pc:sldMk cId="3831155917" sldId="484"/>
        </pc:sldMkLst>
        <pc:spChg chg="mod">
          <ac:chgData name="Serdar Yusuf Kayacik" userId="bdfda317-8783-48bd-87ce-017342bfd827" providerId="ADAL" clId="{66E4B285-17B3-4541-99D7-CDF6E2661FC2}" dt="2020-11-16T06:51:33.330" v="1023"/>
          <ac:spMkLst>
            <pc:docMk/>
            <pc:sldMk cId="3831155917" sldId="484"/>
            <ac:spMk id="5" creationId="{00000000-0000-0000-0000-000000000000}"/>
          </ac:spMkLst>
        </pc:spChg>
      </pc:sldChg>
      <pc:sldMasterChg chg="addSp delSp modSp mod setBg addSldLayout delSldLayout modSldLayout">
        <pc:chgData name="Serdar Yusuf Kayacik" userId="bdfda317-8783-48bd-87ce-017342bfd827" providerId="ADAL" clId="{66E4B285-17B3-4541-99D7-CDF6E2661FC2}" dt="2020-11-14T13:43:37.480" v="244" actId="1076"/>
        <pc:sldMasterMkLst>
          <pc:docMk/>
          <pc:sldMasterMk cId="328341112" sldId="2147483979"/>
        </pc:sldMasterMkLst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asterMk cId="328341112" sldId="2147483979"/>
            <ac:spMk id="2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4T11:44:50.158" v="13"/>
          <ac:spMkLst>
            <pc:docMk/>
            <pc:sldMasterMk cId="328341112" sldId="2147483979"/>
            <ac:spMk id="3" creationId="{00000000-0000-0000-0000-000000000000}"/>
          </ac:spMkLst>
        </pc:spChg>
        <pc:spChg chg="mod">
          <ac:chgData name="Serdar Yusuf Kayacik" userId="bdfda317-8783-48bd-87ce-017342bfd827" providerId="ADAL" clId="{66E4B285-17B3-4541-99D7-CDF6E2661FC2}" dt="2020-11-14T12:01:14.561" v="51" actId="14100"/>
          <ac:spMkLst>
            <pc:docMk/>
            <pc:sldMasterMk cId="328341112" sldId="2147483979"/>
            <ac:spMk id="16" creationId="{00000000-0000-0000-0000-000000000000}"/>
          </ac:spMkLst>
        </pc:spChg>
        <pc:grpChg chg="mod">
          <ac:chgData name="Serdar Yusuf Kayacik" userId="bdfda317-8783-48bd-87ce-017342bfd827" providerId="ADAL" clId="{66E4B285-17B3-4541-99D7-CDF6E2661FC2}" dt="2020-11-14T13:43:37.480" v="244" actId="1076"/>
          <ac:grpSpMkLst>
            <pc:docMk/>
            <pc:sldMasterMk cId="328341112" sldId="2147483979"/>
            <ac:grpSpMk id="7" creationId="{C8B15DB3-97FF-4D25-A60E-5B096266F0DE}"/>
          </ac:grpSpMkLst>
        </pc:grpChg>
        <pc:picChg chg="add del mod">
          <ac:chgData name="Serdar Yusuf Kayacik" userId="bdfda317-8783-48bd-87ce-017342bfd827" providerId="ADAL" clId="{66E4B285-17B3-4541-99D7-CDF6E2661FC2}" dt="2020-11-14T12:01:48.832" v="61" actId="478"/>
          <ac:picMkLst>
            <pc:docMk/>
            <pc:sldMasterMk cId="328341112" sldId="2147483979"/>
            <ac:picMk id="5" creationId="{21220799-F2F6-4B36-9FF5-D6C009BC3438}"/>
          </ac:picMkLst>
        </pc:picChg>
        <pc:sldLayoutChg chg="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2883088733" sldId="2147483980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883088733" sldId="2147483980"/>
              <ac:spMk id="2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883088733" sldId="2147483980"/>
              <ac:spMk id="3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883088733" sldId="2147483980"/>
              <ac:spMk id="4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883088733" sldId="2147483980"/>
              <ac:spMk id="5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883088733" sldId="2147483980"/>
              <ac:spMk id="6" creationId="{00000000-0000-0000-0000-000000000000}"/>
            </ac:spMkLst>
          </pc:spChg>
        </pc:sldLayoutChg>
        <pc:sldLayoutChg chg="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2219030919" sldId="2147483981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219030919" sldId="2147483981"/>
              <ac:spMk id="2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219030919" sldId="2147483981"/>
              <ac:spMk id="3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219030919" sldId="2147483981"/>
              <ac:spMk id="4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219030919" sldId="2147483981"/>
              <ac:spMk id="5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219030919" sldId="2147483981"/>
              <ac:spMk id="6" creationId="{00000000-0000-0000-0000-000000000000}"/>
            </ac:spMkLst>
          </pc:spChg>
        </pc:sldLayoutChg>
        <pc:sldLayoutChg chg="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1092536555" sldId="2147483982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2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3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4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5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6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092536555" sldId="2147483982"/>
              <ac:spMk id="7" creationId="{00000000-0000-0000-0000-000000000000}"/>
            </ac:spMkLst>
          </pc:spChg>
        </pc:sldLayoutChg>
        <pc:sldLayoutChg chg="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2955347173" sldId="2147483983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2955347173" sldId="2147483983"/>
              <ac:spMk id="2" creationId="{00000000-0000-0000-0000-000000000000}"/>
            </ac:spMkLst>
          </pc:spChg>
        </pc:sldLayoutChg>
        <pc:sldLayoutChg chg="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1249460118" sldId="2147483984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249460118" sldId="2147483984"/>
              <ac:spMk id="2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249460118" sldId="2147483984"/>
              <ac:spMk id="3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1249460118" sldId="2147483984"/>
              <ac:spMk id="4" creationId="{00000000-0000-0000-0000-000000000000}"/>
            </ac:spMkLst>
          </pc:spChg>
        </pc:sldLayoutChg>
        <pc:sldLayoutChg chg="addSp delSp modSp 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3268094753" sldId="2147483985"/>
          </pc:sldLayoutMkLst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3268094753" sldId="2147483985"/>
              <ac:spMk id="9" creationId="{00000000-0000-0000-0000-000000000000}"/>
            </ac:spMkLst>
          </pc:spChg>
          <pc:spChg chg="add del">
            <ac:chgData name="Serdar Yusuf Kayacik" userId="bdfda317-8783-48bd-87ce-017342bfd827" providerId="ADAL" clId="{66E4B285-17B3-4541-99D7-CDF6E2661FC2}" dt="2020-11-14T11:37:43.909" v="6"/>
            <ac:spMkLst>
              <pc:docMk/>
              <pc:sldMasterMk cId="328341112" sldId="2147483979"/>
              <pc:sldLayoutMk cId="3268094753" sldId="2147483985"/>
              <ac:spMk id="10" creationId="{00000000-0000-0000-0000-000000000000}"/>
            </ac:spMkLst>
          </pc:spChg>
          <pc:spChg chg="mod">
            <ac:chgData name="Serdar Yusuf Kayacik" userId="bdfda317-8783-48bd-87ce-017342bfd827" providerId="ADAL" clId="{66E4B285-17B3-4541-99D7-CDF6E2661FC2}" dt="2020-11-14T11:44:50.158" v="13"/>
            <ac:spMkLst>
              <pc:docMk/>
              <pc:sldMasterMk cId="328341112" sldId="2147483979"/>
              <pc:sldLayoutMk cId="3268094753" sldId="2147483985"/>
              <ac:spMk id="17" creationId="{00000000-0000-0000-0000-000000000000}"/>
            </ac:spMkLst>
          </pc:spChg>
          <pc:grpChg chg="add del">
            <ac:chgData name="Serdar Yusuf Kayacik" userId="bdfda317-8783-48bd-87ce-017342bfd827" providerId="ADAL" clId="{66E4B285-17B3-4541-99D7-CDF6E2661FC2}" dt="2020-11-14T11:37:43.909" v="6"/>
            <ac:grpSpMkLst>
              <pc:docMk/>
              <pc:sldMasterMk cId="328341112" sldId="2147483979"/>
              <pc:sldLayoutMk cId="3268094753" sldId="2147483985"/>
              <ac:grpSpMk id="2" creationId="{00000000-0000-0000-0000-000000000000}"/>
            </ac:grpSpMkLst>
          </pc:grpChg>
        </pc:sldLayoutChg>
        <pc:sldLayoutChg chg="setBg">
          <pc:chgData name="Serdar Yusuf Kayacik" userId="bdfda317-8783-48bd-87ce-017342bfd827" providerId="ADAL" clId="{66E4B285-17B3-4541-99D7-CDF6E2661FC2}" dt="2020-11-14T13:13:56.382" v="100"/>
          <pc:sldLayoutMkLst>
            <pc:docMk/>
            <pc:sldMasterMk cId="328341112" sldId="2147483979"/>
            <pc:sldLayoutMk cId="1044965284" sldId="2147483986"/>
          </pc:sldLayoutMkLst>
        </pc:sldLayoutChg>
        <pc:sldLayoutChg chg="new del mod">
          <pc:chgData name="Serdar Yusuf Kayacik" userId="bdfda317-8783-48bd-87ce-017342bfd827" providerId="ADAL" clId="{66E4B285-17B3-4541-99D7-CDF6E2661FC2}" dt="2020-11-14T11:40:54.836" v="9" actId="11236"/>
          <pc:sldLayoutMkLst>
            <pc:docMk/>
            <pc:sldMasterMk cId="328341112" sldId="2147483979"/>
            <pc:sldLayoutMk cId="1629381860" sldId="2147483987"/>
          </pc:sldLayoutMkLst>
        </pc:sldLayoutChg>
      </pc:sldMasterChg>
      <pc:sldMasterChg chg="modSldLayout">
        <pc:chgData name="Serdar Yusuf Kayacik" userId="bdfda317-8783-48bd-87ce-017342bfd827" providerId="ADAL" clId="{66E4B285-17B3-4541-99D7-CDF6E2661FC2}" dt="2020-11-14T10:36:24.153" v="3"/>
        <pc:sldMasterMkLst>
          <pc:docMk/>
          <pc:sldMasterMk cId="1951054068" sldId="2147483979"/>
        </pc:sldMasterMkLst>
        <pc:sldLayoutChg chg="addSp delSp">
          <pc:chgData name="Serdar Yusuf Kayacik" userId="bdfda317-8783-48bd-87ce-017342bfd827" providerId="ADAL" clId="{66E4B285-17B3-4541-99D7-CDF6E2661FC2}" dt="2020-11-14T10:36:24.153" v="3"/>
          <pc:sldLayoutMkLst>
            <pc:docMk/>
            <pc:sldMasterMk cId="1951054068" sldId="2147483979"/>
            <pc:sldLayoutMk cId="3015113852" sldId="2147483985"/>
          </pc:sldLayoutMkLst>
          <pc:spChg chg="add del">
            <ac:chgData name="Serdar Yusuf Kayacik" userId="bdfda317-8783-48bd-87ce-017342bfd827" providerId="ADAL" clId="{66E4B285-17B3-4541-99D7-CDF6E2661FC2}" dt="2020-11-14T10:36:24.153" v="3"/>
            <ac:spMkLst>
              <pc:docMk/>
              <pc:sldMasterMk cId="1951054068" sldId="2147483979"/>
              <pc:sldLayoutMk cId="3015113852" sldId="2147483985"/>
              <ac:spMk id="10" creationId="{00000000-0000-0000-0000-000000000000}"/>
            </ac:spMkLst>
          </pc:spChg>
          <pc:grpChg chg="add del">
            <ac:chgData name="Serdar Yusuf Kayacik" userId="bdfda317-8783-48bd-87ce-017342bfd827" providerId="ADAL" clId="{66E4B285-17B3-4541-99D7-CDF6E2661FC2}" dt="2020-11-14T10:36:24.153" v="3"/>
            <ac:grpSpMkLst>
              <pc:docMk/>
              <pc:sldMasterMk cId="1951054068" sldId="2147483979"/>
              <pc:sldLayoutMk cId="3015113852" sldId="2147483985"/>
              <ac:grpSpMk id="2" creationId="{00000000-0000-0000-0000-000000000000}"/>
            </ac:grpSpMkLst>
          </pc:grpChg>
        </pc:sldLayoutChg>
      </pc:sldMasterChg>
    </pc:docChg>
  </pc:docChgLst>
  <pc:docChgLst>
    <pc:chgData name="Serdar Yusuf Kayacik" userId="6ec9546e-d84e-4f67-b0bb-b3e466e360e2" providerId="ADAL" clId="{04EE3880-DC27-4779-95AD-9A2E8849145C}"/>
    <pc:docChg chg="undo redo custSel addSld delSld modSld sldOrd">
      <pc:chgData name="Serdar Yusuf Kayacik" userId="6ec9546e-d84e-4f67-b0bb-b3e466e360e2" providerId="ADAL" clId="{04EE3880-DC27-4779-95AD-9A2E8849145C}" dt="2022-11-29T06:06:39.483" v="6914" actId="14100"/>
      <pc:docMkLst>
        <pc:docMk/>
      </pc:docMkLst>
      <pc:sldChg chg="modSp mod">
        <pc:chgData name="Serdar Yusuf Kayacik" userId="6ec9546e-d84e-4f67-b0bb-b3e466e360e2" providerId="ADAL" clId="{04EE3880-DC27-4779-95AD-9A2E8849145C}" dt="2022-11-04T12:45:26.863" v="0" actId="20577"/>
        <pc:sldMkLst>
          <pc:docMk/>
          <pc:sldMk cId="0" sldId="256"/>
        </pc:sldMkLst>
        <pc:spChg chg="mod">
          <ac:chgData name="Serdar Yusuf Kayacik" userId="6ec9546e-d84e-4f67-b0bb-b3e466e360e2" providerId="ADAL" clId="{04EE3880-DC27-4779-95AD-9A2E8849145C}" dt="2022-11-04T12:45:26.863" v="0" actId="20577"/>
          <ac:spMkLst>
            <pc:docMk/>
            <pc:sldMk cId="0" sldId="256"/>
            <ac:spMk id="9218" creationId="{00000000-0000-0000-0000-000000000000}"/>
          </ac:spMkLst>
        </pc:spChg>
      </pc:sldChg>
      <pc:sldChg chg="modSp mod">
        <pc:chgData name="Serdar Yusuf Kayacik" userId="6ec9546e-d84e-4f67-b0bb-b3e466e360e2" providerId="ADAL" clId="{04EE3880-DC27-4779-95AD-9A2E8849145C}" dt="2022-11-04T15:12:42.076" v="1852" actId="20577"/>
        <pc:sldMkLst>
          <pc:docMk/>
          <pc:sldMk cId="0" sldId="257"/>
        </pc:sldMkLst>
        <pc:spChg chg="mod">
          <ac:chgData name="Serdar Yusuf Kayacik" userId="6ec9546e-d84e-4f67-b0bb-b3e466e360e2" providerId="ADAL" clId="{04EE3880-DC27-4779-95AD-9A2E8849145C}" dt="2022-11-04T12:45:58.626" v="2" actId="20577"/>
          <ac:spMkLst>
            <pc:docMk/>
            <pc:sldMk cId="0" sldId="257"/>
            <ac:spMk id="4" creationId="{00000000-0000-0000-0000-000000000000}"/>
          </ac:spMkLst>
        </pc:spChg>
        <pc:graphicFrameChg chg="modGraphic">
          <ac:chgData name="Serdar Yusuf Kayacik" userId="6ec9546e-d84e-4f67-b0bb-b3e466e360e2" providerId="ADAL" clId="{04EE3880-DC27-4779-95AD-9A2E8849145C}" dt="2022-11-04T15:12:42.076" v="1852" actId="2057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  <pc:sldChg chg="modSp mod">
        <pc:chgData name="Serdar Yusuf Kayacik" userId="6ec9546e-d84e-4f67-b0bb-b3e466e360e2" providerId="ADAL" clId="{04EE3880-DC27-4779-95AD-9A2E8849145C}" dt="2022-11-19T07:04:12.410" v="3757" actId="20577"/>
        <pc:sldMkLst>
          <pc:docMk/>
          <pc:sldMk cId="1711417380" sldId="259"/>
        </pc:sldMkLst>
        <pc:spChg chg="mod">
          <ac:chgData name="Serdar Yusuf Kayacik" userId="6ec9546e-d84e-4f67-b0bb-b3e466e360e2" providerId="ADAL" clId="{04EE3880-DC27-4779-95AD-9A2E8849145C}" dt="2022-11-19T07:03:47.339" v="3756" actId="20577"/>
          <ac:spMkLst>
            <pc:docMk/>
            <pc:sldMk cId="1711417380" sldId="259"/>
            <ac:spMk id="3" creationId="{1A2D09EF-8578-445C-BF75-B37AD82BF8EF}"/>
          </ac:spMkLst>
        </pc:spChg>
        <pc:spChg chg="mod">
          <ac:chgData name="Serdar Yusuf Kayacik" userId="6ec9546e-d84e-4f67-b0bb-b3e466e360e2" providerId="ADAL" clId="{04EE3880-DC27-4779-95AD-9A2E8849145C}" dt="2022-11-19T07:04:12.410" v="3757" actId="20577"/>
          <ac:spMkLst>
            <pc:docMk/>
            <pc:sldMk cId="1711417380" sldId="259"/>
            <ac:spMk id="13" creationId="{8B583792-EDA5-47B1-BF65-341633AA9F67}"/>
          </ac:spMkLst>
        </pc:spChg>
      </pc:sldChg>
      <pc:sldChg chg="del">
        <pc:chgData name="Serdar Yusuf Kayacik" userId="6ec9546e-d84e-4f67-b0bb-b3e466e360e2" providerId="ADAL" clId="{04EE3880-DC27-4779-95AD-9A2E8849145C}" dt="2022-11-04T14:26:27.909" v="1084" actId="47"/>
        <pc:sldMkLst>
          <pc:docMk/>
          <pc:sldMk cId="826691695" sldId="295"/>
        </pc:sldMkLst>
      </pc:sldChg>
      <pc:sldChg chg="modSp mod">
        <pc:chgData name="Serdar Yusuf Kayacik" userId="6ec9546e-d84e-4f67-b0bb-b3e466e360e2" providerId="ADAL" clId="{04EE3880-DC27-4779-95AD-9A2E8849145C}" dt="2022-11-23T08:05:07.726" v="6039" actId="20577"/>
        <pc:sldMkLst>
          <pc:docMk/>
          <pc:sldMk cId="0" sldId="395"/>
        </pc:sldMkLst>
        <pc:spChg chg="mod">
          <ac:chgData name="Serdar Yusuf Kayacik" userId="6ec9546e-d84e-4f67-b0bb-b3e466e360e2" providerId="ADAL" clId="{04EE3880-DC27-4779-95AD-9A2E8849145C}" dt="2022-11-23T08:05:07.726" v="6039" actId="20577"/>
          <ac:spMkLst>
            <pc:docMk/>
            <pc:sldMk cId="0" sldId="395"/>
            <ac:spMk id="5" creationId="{00000000-0000-0000-0000-000000000000}"/>
          </ac:spMkLst>
        </pc:spChg>
      </pc:sldChg>
      <pc:sldChg chg="modSp mod">
        <pc:chgData name="Serdar Yusuf Kayacik" userId="6ec9546e-d84e-4f67-b0bb-b3e466e360e2" providerId="ADAL" clId="{04EE3880-DC27-4779-95AD-9A2E8849145C}" dt="2022-11-04T12:45:41.529" v="1" actId="20577"/>
        <pc:sldMkLst>
          <pc:docMk/>
          <pc:sldMk cId="0" sldId="407"/>
        </pc:sldMkLst>
        <pc:spChg chg="mod">
          <ac:chgData name="Serdar Yusuf Kayacik" userId="6ec9546e-d84e-4f67-b0bb-b3e466e360e2" providerId="ADAL" clId="{04EE3880-DC27-4779-95AD-9A2E8849145C}" dt="2022-11-04T12:45:41.529" v="1" actId="20577"/>
          <ac:spMkLst>
            <pc:docMk/>
            <pc:sldMk cId="0" sldId="407"/>
            <ac:spMk id="2" creationId="{00000000-0000-0000-0000-000000000000}"/>
          </ac:spMkLst>
        </pc:spChg>
      </pc:sldChg>
      <pc:sldChg chg="addSp delSp modSp del mod">
        <pc:chgData name="Serdar Yusuf Kayacik" userId="6ec9546e-d84e-4f67-b0bb-b3e466e360e2" providerId="ADAL" clId="{04EE3880-DC27-4779-95AD-9A2E8849145C}" dt="2022-11-04T13:51:37.413" v="567" actId="47"/>
        <pc:sldMkLst>
          <pc:docMk/>
          <pc:sldMk cId="0" sldId="412"/>
        </pc:sldMkLst>
        <pc:spChg chg="mod">
          <ac:chgData name="Serdar Yusuf Kayacik" userId="6ec9546e-d84e-4f67-b0bb-b3e466e360e2" providerId="ADAL" clId="{04EE3880-DC27-4779-95AD-9A2E8849145C}" dt="2022-11-04T13:25:59.976" v="398" actId="20577"/>
          <ac:spMkLst>
            <pc:docMk/>
            <pc:sldMk cId="0" sldId="412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04EE3880-DC27-4779-95AD-9A2E8849145C}" dt="2022-11-04T13:43:40.695" v="549" actId="20577"/>
          <ac:graphicFrameMkLst>
            <pc:docMk/>
            <pc:sldMk cId="0" sldId="412"/>
            <ac:graphicFrameMk id="3" creationId="{00000000-0000-0000-0000-000000000000}"/>
          </ac:graphicFrameMkLst>
        </pc:graphicFrameChg>
        <pc:graphicFrameChg chg="add del">
          <ac:chgData name="Serdar Yusuf Kayacik" userId="6ec9546e-d84e-4f67-b0bb-b3e466e360e2" providerId="ADAL" clId="{04EE3880-DC27-4779-95AD-9A2E8849145C}" dt="2022-11-04T13:51:13.370" v="563"/>
          <ac:graphicFrameMkLst>
            <pc:docMk/>
            <pc:sldMk cId="0" sldId="412"/>
            <ac:graphicFrameMk id="4" creationId="{4316DABC-8B44-2FC1-8472-802867DBE852}"/>
          </ac:graphicFrameMkLst>
        </pc:graphicFrameChg>
      </pc:sldChg>
      <pc:sldChg chg="addSp delSp modSp del mod">
        <pc:chgData name="Serdar Yusuf Kayacik" userId="6ec9546e-d84e-4f67-b0bb-b3e466e360e2" providerId="ADAL" clId="{04EE3880-DC27-4779-95AD-9A2E8849145C}" dt="2022-11-04T13:51:00.217" v="561" actId="47"/>
        <pc:sldMkLst>
          <pc:docMk/>
          <pc:sldMk cId="0" sldId="414"/>
        </pc:sldMkLst>
        <pc:spChg chg="mod">
          <ac:chgData name="Serdar Yusuf Kayacik" userId="6ec9546e-d84e-4f67-b0bb-b3e466e360e2" providerId="ADAL" clId="{04EE3880-DC27-4779-95AD-9A2E8849145C}" dt="2022-11-04T13:26:12.488" v="402" actId="20577"/>
          <ac:spMkLst>
            <pc:docMk/>
            <pc:sldMk cId="0" sldId="414"/>
            <ac:spMk id="2" creationId="{00000000-0000-0000-0000-000000000000}"/>
          </ac:spMkLst>
        </pc:spChg>
        <pc:spChg chg="add del">
          <ac:chgData name="Serdar Yusuf Kayacik" userId="6ec9546e-d84e-4f67-b0bb-b3e466e360e2" providerId="ADAL" clId="{04EE3880-DC27-4779-95AD-9A2E8849145C}" dt="2022-11-04T13:49:35.156" v="551" actId="22"/>
          <ac:spMkLst>
            <pc:docMk/>
            <pc:sldMk cId="0" sldId="414"/>
            <ac:spMk id="5" creationId="{96A73C83-3A62-E1D1-38A4-6B89A8A7C9BB}"/>
          </ac:spMkLst>
        </pc:spChg>
      </pc:sldChg>
      <pc:sldChg chg="del">
        <pc:chgData name="Serdar Yusuf Kayacik" userId="6ec9546e-d84e-4f67-b0bb-b3e466e360e2" providerId="ADAL" clId="{04EE3880-DC27-4779-95AD-9A2E8849145C}" dt="2022-11-04T13:57:34.041" v="735" actId="2696"/>
        <pc:sldMkLst>
          <pc:docMk/>
          <pc:sldMk cId="0" sldId="427"/>
        </pc:sldMkLst>
      </pc:sldChg>
      <pc:sldChg chg="modSp mod">
        <pc:chgData name="Serdar Yusuf Kayacik" userId="6ec9546e-d84e-4f67-b0bb-b3e466e360e2" providerId="ADAL" clId="{04EE3880-DC27-4779-95AD-9A2E8849145C}" dt="2022-11-23T08:05:18.012" v="6047" actId="20577"/>
        <pc:sldMkLst>
          <pc:docMk/>
          <pc:sldMk cId="3041729909" sldId="428"/>
        </pc:sldMkLst>
        <pc:spChg chg="mod">
          <ac:chgData name="Serdar Yusuf Kayacik" userId="6ec9546e-d84e-4f67-b0bb-b3e466e360e2" providerId="ADAL" clId="{04EE3880-DC27-4779-95AD-9A2E8849145C}" dt="2022-11-23T08:05:18.012" v="6047" actId="20577"/>
          <ac:spMkLst>
            <pc:docMk/>
            <pc:sldMk cId="3041729909" sldId="428"/>
            <ac:spMk id="5" creationId="{00000000-0000-0000-0000-000000000000}"/>
          </ac:spMkLst>
        </pc:spChg>
      </pc:sldChg>
      <pc:sldChg chg="modSp mod">
        <pc:chgData name="Serdar Yusuf Kayacik" userId="6ec9546e-d84e-4f67-b0bb-b3e466e360e2" providerId="ADAL" clId="{04EE3880-DC27-4779-95AD-9A2E8849145C}" dt="2022-11-23T08:04:56.408" v="6031" actId="20577"/>
        <pc:sldMkLst>
          <pc:docMk/>
          <pc:sldMk cId="2388867237" sldId="438"/>
        </pc:sldMkLst>
        <pc:spChg chg="mod">
          <ac:chgData name="Serdar Yusuf Kayacik" userId="6ec9546e-d84e-4f67-b0bb-b3e466e360e2" providerId="ADAL" clId="{04EE3880-DC27-4779-95AD-9A2E8849145C}" dt="2022-11-23T08:04:56.408" v="6031" actId="20577"/>
          <ac:spMkLst>
            <pc:docMk/>
            <pc:sldMk cId="2388867237" sldId="438"/>
            <ac:spMk id="5" creationId="{00000000-0000-0000-0000-000000000000}"/>
          </ac:spMkLst>
        </pc:spChg>
      </pc:sldChg>
      <pc:sldChg chg="addSp delSp modSp mod">
        <pc:chgData name="Serdar Yusuf Kayacik" userId="6ec9546e-d84e-4f67-b0bb-b3e466e360e2" providerId="ADAL" clId="{04EE3880-DC27-4779-95AD-9A2E8849145C}" dt="2022-11-22T15:03:28.747" v="5670" actId="20577"/>
        <pc:sldMkLst>
          <pc:docMk/>
          <pc:sldMk cId="2080297525" sldId="447"/>
        </pc:sldMkLst>
        <pc:spChg chg="mod">
          <ac:chgData name="Serdar Yusuf Kayacik" userId="6ec9546e-d84e-4f67-b0bb-b3e466e360e2" providerId="ADAL" clId="{04EE3880-DC27-4779-95AD-9A2E8849145C}" dt="2022-11-22T15:03:28.747" v="5670" actId="20577"/>
          <ac:spMkLst>
            <pc:docMk/>
            <pc:sldMk cId="2080297525" sldId="447"/>
            <ac:spMk id="2" creationId="{0355D333-8ACA-4407-B034-B90F0F156073}"/>
          </ac:spMkLst>
        </pc:spChg>
        <pc:picChg chg="del">
          <ac:chgData name="Serdar Yusuf Kayacik" userId="6ec9546e-d84e-4f67-b0bb-b3e466e360e2" providerId="ADAL" clId="{04EE3880-DC27-4779-95AD-9A2E8849145C}" dt="2022-11-15T13:13:31.223" v="2489" actId="478"/>
          <ac:picMkLst>
            <pc:docMk/>
            <pc:sldMk cId="2080297525" sldId="447"/>
            <ac:picMk id="4" creationId="{D443069F-C740-4095-8E47-C8EDB6988681}"/>
          </ac:picMkLst>
        </pc:picChg>
        <pc:picChg chg="add mod">
          <ac:chgData name="Serdar Yusuf Kayacik" userId="6ec9546e-d84e-4f67-b0bb-b3e466e360e2" providerId="ADAL" clId="{04EE3880-DC27-4779-95AD-9A2E8849145C}" dt="2022-11-15T13:15:15.321" v="2504" actId="14100"/>
          <ac:picMkLst>
            <pc:docMk/>
            <pc:sldMk cId="2080297525" sldId="447"/>
            <ac:picMk id="5" creationId="{C78439AE-8D6C-1A67-1226-628760B9609D}"/>
          </ac:picMkLst>
        </pc:picChg>
        <pc:picChg chg="add mod">
          <ac:chgData name="Serdar Yusuf Kayacik" userId="6ec9546e-d84e-4f67-b0bb-b3e466e360e2" providerId="ADAL" clId="{04EE3880-DC27-4779-95AD-9A2E8849145C}" dt="2022-11-15T13:15:11.438" v="2502" actId="14100"/>
          <ac:picMkLst>
            <pc:docMk/>
            <pc:sldMk cId="2080297525" sldId="447"/>
            <ac:picMk id="7" creationId="{FA4C06F9-5E1F-E17E-6B3E-EB81AAFBBB07}"/>
          </ac:picMkLst>
        </pc:picChg>
        <pc:picChg chg="del">
          <ac:chgData name="Serdar Yusuf Kayacik" userId="6ec9546e-d84e-4f67-b0bb-b3e466e360e2" providerId="ADAL" clId="{04EE3880-DC27-4779-95AD-9A2E8849145C}" dt="2022-11-15T13:13:30.787" v="2488" actId="478"/>
          <ac:picMkLst>
            <pc:docMk/>
            <pc:sldMk cId="2080297525" sldId="447"/>
            <ac:picMk id="9" creationId="{9938A241-ADE4-4B12-94D5-622E458EC591}"/>
          </ac:picMkLst>
        </pc:picChg>
      </pc:sldChg>
      <pc:sldChg chg="del">
        <pc:chgData name="Serdar Yusuf Kayacik" userId="6ec9546e-d84e-4f67-b0bb-b3e466e360e2" providerId="ADAL" clId="{04EE3880-DC27-4779-95AD-9A2E8849145C}" dt="2022-11-04T14:26:16.983" v="1082" actId="47"/>
        <pc:sldMkLst>
          <pc:docMk/>
          <pc:sldMk cId="3335177708" sldId="449"/>
        </pc:sldMkLst>
      </pc:sldChg>
      <pc:sldChg chg="addSp delSp modSp mod">
        <pc:chgData name="Serdar Yusuf Kayacik" userId="6ec9546e-d84e-4f67-b0bb-b3e466e360e2" providerId="ADAL" clId="{04EE3880-DC27-4779-95AD-9A2E8849145C}" dt="2022-11-19T09:31:27.717" v="5276" actId="1076"/>
        <pc:sldMkLst>
          <pc:docMk/>
          <pc:sldMk cId="1814450698" sldId="451"/>
        </pc:sldMkLst>
        <pc:spChg chg="mod">
          <ac:chgData name="Serdar Yusuf Kayacik" userId="6ec9546e-d84e-4f67-b0bb-b3e466e360e2" providerId="ADAL" clId="{04EE3880-DC27-4779-95AD-9A2E8849145C}" dt="2022-11-19T09:09:07.493" v="4975" actId="14100"/>
          <ac:spMkLst>
            <pc:docMk/>
            <pc:sldMk cId="1814450698" sldId="451"/>
            <ac:spMk id="2" creationId="{6283EA38-C2EA-4C1E-9878-A80E00A1A7D9}"/>
          </ac:spMkLst>
        </pc:spChg>
        <pc:spChg chg="add mod">
          <ac:chgData name="Serdar Yusuf Kayacik" userId="6ec9546e-d84e-4f67-b0bb-b3e466e360e2" providerId="ADAL" clId="{04EE3880-DC27-4779-95AD-9A2E8849145C}" dt="2022-11-19T09:09:03.404" v="4974" actId="1076"/>
          <ac:spMkLst>
            <pc:docMk/>
            <pc:sldMk cId="1814450698" sldId="451"/>
            <ac:spMk id="5" creationId="{0A61CA56-8294-C2AF-A998-DE5BA5E56C43}"/>
          </ac:spMkLst>
        </pc:spChg>
        <pc:spChg chg="add mod">
          <ac:chgData name="Serdar Yusuf Kayacik" userId="6ec9546e-d84e-4f67-b0bb-b3e466e360e2" providerId="ADAL" clId="{04EE3880-DC27-4779-95AD-9A2E8849145C}" dt="2022-11-19T09:08:50.468" v="4969" actId="1076"/>
          <ac:spMkLst>
            <pc:docMk/>
            <pc:sldMk cId="1814450698" sldId="451"/>
            <ac:spMk id="8" creationId="{DB09AF0B-452E-D9D7-052E-5822A479A53E}"/>
          </ac:spMkLst>
        </pc:spChg>
        <pc:picChg chg="del">
          <ac:chgData name="Serdar Yusuf Kayacik" userId="6ec9546e-d84e-4f67-b0bb-b3e466e360e2" providerId="ADAL" clId="{04EE3880-DC27-4779-95AD-9A2E8849145C}" dt="2022-11-04T14:25:34.608" v="1054" actId="478"/>
          <ac:picMkLst>
            <pc:docMk/>
            <pc:sldMk cId="1814450698" sldId="451"/>
            <ac:picMk id="4" creationId="{A1DC66D0-D479-454D-90ED-927E95ABFFC8}"/>
          </ac:picMkLst>
        </pc:picChg>
        <pc:picChg chg="add mod">
          <ac:chgData name="Serdar Yusuf Kayacik" userId="6ec9546e-d84e-4f67-b0bb-b3e466e360e2" providerId="ADAL" clId="{04EE3880-DC27-4779-95AD-9A2E8849145C}" dt="2022-11-19T09:31:27.717" v="5276" actId="1076"/>
          <ac:picMkLst>
            <pc:docMk/>
            <pc:sldMk cId="1814450698" sldId="451"/>
            <ac:picMk id="4" creationId="{A61AF96C-8E47-F102-8227-46167A0873D6}"/>
          </ac:picMkLst>
        </pc:picChg>
        <pc:picChg chg="del">
          <ac:chgData name="Serdar Yusuf Kayacik" userId="6ec9546e-d84e-4f67-b0bb-b3e466e360e2" providerId="ADAL" clId="{04EE3880-DC27-4779-95AD-9A2E8849145C}" dt="2022-11-04T14:25:35.024" v="1055" actId="478"/>
          <ac:picMkLst>
            <pc:docMk/>
            <pc:sldMk cId="1814450698" sldId="451"/>
            <ac:picMk id="5" creationId="{EF70CB6A-C4DD-445E-AA8B-A9EB80B7F6B1}"/>
          </ac:picMkLst>
        </pc:picChg>
        <pc:picChg chg="add mod">
          <ac:chgData name="Serdar Yusuf Kayacik" userId="6ec9546e-d84e-4f67-b0bb-b3e466e360e2" providerId="ADAL" clId="{04EE3880-DC27-4779-95AD-9A2E8849145C}" dt="2022-11-19T09:08:52.792" v="4971" actId="1076"/>
          <ac:picMkLst>
            <pc:docMk/>
            <pc:sldMk cId="1814450698" sldId="451"/>
            <ac:picMk id="6" creationId="{4B24EE41-9C3F-44E4-F710-DC5952F0F649}"/>
          </ac:picMkLst>
        </pc:picChg>
      </pc:sldChg>
      <pc:sldChg chg="del">
        <pc:chgData name="Serdar Yusuf Kayacik" userId="6ec9546e-d84e-4f67-b0bb-b3e466e360e2" providerId="ADAL" clId="{04EE3880-DC27-4779-95AD-9A2E8849145C}" dt="2022-11-04T13:57:28.319" v="734" actId="2696"/>
        <pc:sldMkLst>
          <pc:docMk/>
          <pc:sldMk cId="1050072219" sldId="456"/>
        </pc:sldMkLst>
      </pc:sldChg>
      <pc:sldChg chg="del">
        <pc:chgData name="Serdar Yusuf Kayacik" userId="6ec9546e-d84e-4f67-b0bb-b3e466e360e2" providerId="ADAL" clId="{04EE3880-DC27-4779-95AD-9A2E8849145C}" dt="2022-11-04T14:26:15.813" v="1081" actId="47"/>
        <pc:sldMkLst>
          <pc:docMk/>
          <pc:sldMk cId="1017994010" sldId="459"/>
        </pc:sldMkLst>
      </pc:sldChg>
      <pc:sldChg chg="modSp mod">
        <pc:chgData name="Serdar Yusuf Kayacik" userId="6ec9546e-d84e-4f67-b0bb-b3e466e360e2" providerId="ADAL" clId="{04EE3880-DC27-4779-95AD-9A2E8849145C}" dt="2022-11-23T08:05:15.455" v="6045" actId="20577"/>
        <pc:sldMkLst>
          <pc:docMk/>
          <pc:sldMk cId="649950694" sldId="460"/>
        </pc:sldMkLst>
        <pc:spChg chg="mod">
          <ac:chgData name="Serdar Yusuf Kayacik" userId="6ec9546e-d84e-4f67-b0bb-b3e466e360e2" providerId="ADAL" clId="{04EE3880-DC27-4779-95AD-9A2E8849145C}" dt="2022-11-23T08:05:15.455" v="6045" actId="20577"/>
          <ac:spMkLst>
            <pc:docMk/>
            <pc:sldMk cId="649950694" sldId="460"/>
            <ac:spMk id="5" creationId="{00000000-0000-0000-0000-000000000000}"/>
          </ac:spMkLst>
        </pc:spChg>
      </pc:sldChg>
      <pc:sldChg chg="modSp mod">
        <pc:chgData name="Serdar Yusuf Kayacik" userId="6ec9546e-d84e-4f67-b0bb-b3e466e360e2" providerId="ADAL" clId="{04EE3880-DC27-4779-95AD-9A2E8849145C}" dt="2022-11-23T12:54:13.751" v="6632" actId="123"/>
        <pc:sldMkLst>
          <pc:docMk/>
          <pc:sldMk cId="1042338187" sldId="462"/>
        </pc:sldMkLst>
        <pc:spChg chg="mod">
          <ac:chgData name="Serdar Yusuf Kayacik" userId="6ec9546e-d84e-4f67-b0bb-b3e466e360e2" providerId="ADAL" clId="{04EE3880-DC27-4779-95AD-9A2E8849145C}" dt="2022-11-04T13:26:03.433" v="399" actId="20577"/>
          <ac:spMkLst>
            <pc:docMk/>
            <pc:sldMk cId="1042338187" sldId="462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04EE3880-DC27-4779-95AD-9A2E8849145C}" dt="2022-11-23T12:54:13.751" v="6632" actId="123"/>
          <ac:graphicFrameMkLst>
            <pc:docMk/>
            <pc:sldMk cId="1042338187" sldId="462"/>
            <ac:graphicFrameMk id="3" creationId="{00000000-0000-0000-0000-000000000000}"/>
          </ac:graphicFrameMkLst>
        </pc:graphicFrameChg>
      </pc:sldChg>
      <pc:sldChg chg="modSp del mod">
        <pc:chgData name="Serdar Yusuf Kayacik" userId="6ec9546e-d84e-4f67-b0bb-b3e466e360e2" providerId="ADAL" clId="{04EE3880-DC27-4779-95AD-9A2E8849145C}" dt="2022-11-04T14:09:26.212" v="946" actId="2696"/>
        <pc:sldMkLst>
          <pc:docMk/>
          <pc:sldMk cId="3402602486" sldId="463"/>
        </pc:sldMkLst>
        <pc:spChg chg="mod">
          <ac:chgData name="Serdar Yusuf Kayacik" userId="6ec9546e-d84e-4f67-b0bb-b3e466e360e2" providerId="ADAL" clId="{04EE3880-DC27-4779-95AD-9A2E8849145C}" dt="2022-11-04T13:26:16.181" v="404" actId="20577"/>
          <ac:spMkLst>
            <pc:docMk/>
            <pc:sldMk cId="3402602486" sldId="463"/>
            <ac:spMk id="2" creationId="{00000000-0000-0000-0000-000000000000}"/>
          </ac:spMkLst>
        </pc:spChg>
        <pc:graphicFrameChg chg="mod modGraphic">
          <ac:chgData name="Serdar Yusuf Kayacik" userId="6ec9546e-d84e-4f67-b0bb-b3e466e360e2" providerId="ADAL" clId="{04EE3880-DC27-4779-95AD-9A2E8849145C}" dt="2022-11-04T14:04:14.114" v="801"/>
          <ac:graphicFrameMkLst>
            <pc:docMk/>
            <pc:sldMk cId="3402602486" sldId="463"/>
            <ac:graphicFrameMk id="3" creationId="{00000000-0000-0000-0000-000000000000}"/>
          </ac:graphicFrameMkLst>
        </pc:graphicFrameChg>
      </pc:sldChg>
      <pc:sldChg chg="modSp mod">
        <pc:chgData name="Serdar Yusuf Kayacik" userId="6ec9546e-d84e-4f67-b0bb-b3e466e360e2" providerId="ADAL" clId="{04EE3880-DC27-4779-95AD-9A2E8849145C}" dt="2022-11-23T08:04:48.162" v="6028" actId="20577"/>
        <pc:sldMkLst>
          <pc:docMk/>
          <pc:sldMk cId="599360810" sldId="464"/>
        </pc:sldMkLst>
        <pc:spChg chg="mod">
          <ac:chgData name="Serdar Yusuf Kayacik" userId="6ec9546e-d84e-4f67-b0bb-b3e466e360e2" providerId="ADAL" clId="{04EE3880-DC27-4779-95AD-9A2E8849145C}" dt="2022-11-23T08:04:48.162" v="6028" actId="20577"/>
          <ac:spMkLst>
            <pc:docMk/>
            <pc:sldMk cId="599360810" sldId="464"/>
            <ac:spMk id="5" creationId="{00000000-0000-0000-0000-000000000000}"/>
          </ac:spMkLst>
        </pc:spChg>
      </pc:sldChg>
      <pc:sldChg chg="addSp delSp modSp mod">
        <pc:chgData name="Serdar Yusuf Kayacik" userId="6ec9546e-d84e-4f67-b0bb-b3e466e360e2" providerId="ADAL" clId="{04EE3880-DC27-4779-95AD-9A2E8849145C}" dt="2022-11-23T09:22:10.098" v="6548" actId="122"/>
        <pc:sldMkLst>
          <pc:docMk/>
          <pc:sldMk cId="1015774020" sldId="481"/>
        </pc:sldMkLst>
        <pc:spChg chg="mod">
          <ac:chgData name="Serdar Yusuf Kayacik" userId="6ec9546e-d84e-4f67-b0bb-b3e466e360e2" providerId="ADAL" clId="{04EE3880-DC27-4779-95AD-9A2E8849145C}" dt="2022-11-19T14:34:24.596" v="5498" actId="1076"/>
          <ac:spMkLst>
            <pc:docMk/>
            <pc:sldMk cId="1015774020" sldId="481"/>
            <ac:spMk id="2" creationId="{00000000-0000-0000-0000-000000000000}"/>
          </ac:spMkLst>
        </pc:spChg>
        <pc:spChg chg="mod">
          <ac:chgData name="Serdar Yusuf Kayacik" userId="6ec9546e-d84e-4f67-b0bb-b3e466e360e2" providerId="ADAL" clId="{04EE3880-DC27-4779-95AD-9A2E8849145C}" dt="2022-11-23T09:22:10.098" v="6548" actId="122"/>
          <ac:spMkLst>
            <pc:docMk/>
            <pc:sldMk cId="1015774020" sldId="481"/>
            <ac:spMk id="3" creationId="{00000000-0000-0000-0000-000000000000}"/>
          </ac:spMkLst>
        </pc:spChg>
        <pc:spChg chg="add del mod">
          <ac:chgData name="Serdar Yusuf Kayacik" userId="6ec9546e-d84e-4f67-b0bb-b3e466e360e2" providerId="ADAL" clId="{04EE3880-DC27-4779-95AD-9A2E8849145C}" dt="2022-11-04T15:04:47.705" v="1773"/>
          <ac:spMkLst>
            <pc:docMk/>
            <pc:sldMk cId="1015774020" sldId="481"/>
            <ac:spMk id="4" creationId="{E02F403F-E946-A305-F5D5-60AA5DDE2158}"/>
          </ac:spMkLst>
        </pc:spChg>
        <pc:spChg chg="add del mod">
          <ac:chgData name="Serdar Yusuf Kayacik" userId="6ec9546e-d84e-4f67-b0bb-b3e466e360e2" providerId="ADAL" clId="{04EE3880-DC27-4779-95AD-9A2E8849145C}" dt="2022-11-04T15:04:47.185" v="1772"/>
          <ac:spMkLst>
            <pc:docMk/>
            <pc:sldMk cId="1015774020" sldId="481"/>
            <ac:spMk id="6" creationId="{92B983A7-4A92-8991-D192-778F92ECDA5D}"/>
          </ac:spMkLst>
        </pc:spChg>
        <pc:picChg chg="add mod">
          <ac:chgData name="Serdar Yusuf Kayacik" userId="6ec9546e-d84e-4f67-b0bb-b3e466e360e2" providerId="ADAL" clId="{04EE3880-DC27-4779-95AD-9A2E8849145C}" dt="2022-11-19T14:34:04.540" v="5491" actId="1076"/>
          <ac:picMkLst>
            <pc:docMk/>
            <pc:sldMk cId="1015774020" sldId="481"/>
            <ac:picMk id="6" creationId="{9E91A0AD-AD20-F1B5-FFBC-6731022DFE83}"/>
          </ac:picMkLst>
        </pc:picChg>
        <pc:picChg chg="add mod modCrop">
          <ac:chgData name="Serdar Yusuf Kayacik" userId="6ec9546e-d84e-4f67-b0bb-b3e466e360e2" providerId="ADAL" clId="{04EE3880-DC27-4779-95AD-9A2E8849145C}" dt="2022-11-19T14:34:08.284" v="5492" actId="1076"/>
          <ac:picMkLst>
            <pc:docMk/>
            <pc:sldMk cId="1015774020" sldId="481"/>
            <ac:picMk id="7" creationId="{A3F6F421-D875-7459-9A14-1703BED316A2}"/>
          </ac:picMkLst>
        </pc:picChg>
        <pc:picChg chg="add mod modCrop">
          <ac:chgData name="Serdar Yusuf Kayacik" userId="6ec9546e-d84e-4f67-b0bb-b3e466e360e2" providerId="ADAL" clId="{04EE3880-DC27-4779-95AD-9A2E8849145C}" dt="2022-11-19T14:34:11.148" v="5493" actId="1076"/>
          <ac:picMkLst>
            <pc:docMk/>
            <pc:sldMk cId="1015774020" sldId="481"/>
            <ac:picMk id="8" creationId="{826909C0-4306-2234-6F70-80A8E32DCE35}"/>
          </ac:picMkLst>
        </pc:picChg>
        <pc:picChg chg="del">
          <ac:chgData name="Serdar Yusuf Kayacik" userId="6ec9546e-d84e-4f67-b0bb-b3e466e360e2" providerId="ADAL" clId="{04EE3880-DC27-4779-95AD-9A2E8849145C}" dt="2022-11-04T14:17:01.558" v="1014" actId="478"/>
          <ac:picMkLst>
            <pc:docMk/>
            <pc:sldMk cId="1015774020" sldId="481"/>
            <ac:picMk id="11" creationId="{20535445-5B78-44B8-A1A2-297823E62B4D}"/>
          </ac:picMkLst>
        </pc:picChg>
        <pc:picChg chg="del">
          <ac:chgData name="Serdar Yusuf Kayacik" userId="6ec9546e-d84e-4f67-b0bb-b3e466e360e2" providerId="ADAL" clId="{04EE3880-DC27-4779-95AD-9A2E8849145C}" dt="2022-11-04T14:17:00.987" v="1013" actId="478"/>
          <ac:picMkLst>
            <pc:docMk/>
            <pc:sldMk cId="1015774020" sldId="481"/>
            <ac:picMk id="13" creationId="{A713E361-1DF0-48EE-9D20-8FE7D70D1AFA}"/>
          </ac:picMkLst>
        </pc:picChg>
      </pc:sldChg>
      <pc:sldChg chg="del">
        <pc:chgData name="Serdar Yusuf Kayacik" userId="6ec9546e-d84e-4f67-b0bb-b3e466e360e2" providerId="ADAL" clId="{04EE3880-DC27-4779-95AD-9A2E8849145C}" dt="2022-11-04T14:26:26.439" v="1083" actId="47"/>
        <pc:sldMkLst>
          <pc:docMk/>
          <pc:sldMk cId="910670044" sldId="482"/>
        </pc:sldMkLst>
      </pc:sldChg>
      <pc:sldChg chg="addSp delSp modSp mod ord">
        <pc:chgData name="Serdar Yusuf Kayacik" userId="6ec9546e-d84e-4f67-b0bb-b3e466e360e2" providerId="ADAL" clId="{04EE3880-DC27-4779-95AD-9A2E8849145C}" dt="2022-11-23T08:34:55.832" v="6376" actId="14100"/>
        <pc:sldMkLst>
          <pc:docMk/>
          <pc:sldMk cId="2699911599" sldId="483"/>
        </pc:sldMkLst>
        <pc:spChg chg="mod">
          <ac:chgData name="Serdar Yusuf Kayacik" userId="6ec9546e-d84e-4f67-b0bb-b3e466e360e2" providerId="ADAL" clId="{04EE3880-DC27-4779-95AD-9A2E8849145C}" dt="2022-11-19T09:04:18.595" v="4922" actId="1076"/>
          <ac:spMkLst>
            <pc:docMk/>
            <pc:sldMk cId="2699911599" sldId="483"/>
            <ac:spMk id="3" creationId="{20857E7F-4C0B-4700-9F8A-0E59034BB91A}"/>
          </ac:spMkLst>
        </pc:spChg>
        <pc:spChg chg="add del mod">
          <ac:chgData name="Serdar Yusuf Kayacik" userId="6ec9546e-d84e-4f67-b0bb-b3e466e360e2" providerId="ADAL" clId="{04EE3880-DC27-4779-95AD-9A2E8849145C}" dt="2022-11-19T08:59:57.860" v="4846"/>
          <ac:spMkLst>
            <pc:docMk/>
            <pc:sldMk cId="2699911599" sldId="483"/>
            <ac:spMk id="8" creationId="{0EFD69E1-1469-F305-4DC7-9F97D8F93700}"/>
          </ac:spMkLst>
        </pc:spChg>
        <pc:spChg chg="add del mod">
          <ac:chgData name="Serdar Yusuf Kayacik" userId="6ec9546e-d84e-4f67-b0bb-b3e466e360e2" providerId="ADAL" clId="{04EE3880-DC27-4779-95AD-9A2E8849145C}" dt="2022-11-19T09:03:39.959" v="4912" actId="478"/>
          <ac:spMkLst>
            <pc:docMk/>
            <pc:sldMk cId="2699911599" sldId="483"/>
            <ac:spMk id="12" creationId="{EA62F3C9-CA15-2D36-206D-32B6667A4487}"/>
          </ac:spMkLst>
        </pc:spChg>
        <pc:picChg chg="add mod">
          <ac:chgData name="Serdar Yusuf Kayacik" userId="6ec9546e-d84e-4f67-b0bb-b3e466e360e2" providerId="ADAL" clId="{04EE3880-DC27-4779-95AD-9A2E8849145C}" dt="2022-11-19T09:04:32.219" v="4924" actId="14100"/>
          <ac:picMkLst>
            <pc:docMk/>
            <pc:sldMk cId="2699911599" sldId="483"/>
            <ac:picMk id="4" creationId="{F7E94738-093E-2B3D-D99E-AFDB51FB69DF}"/>
          </ac:picMkLst>
        </pc:picChg>
        <pc:picChg chg="add del mod">
          <ac:chgData name="Serdar Yusuf Kayacik" userId="6ec9546e-d84e-4f67-b0bb-b3e466e360e2" providerId="ADAL" clId="{04EE3880-DC27-4779-95AD-9A2E8849145C}" dt="2022-11-19T07:53:46.456" v="3929" actId="478"/>
          <ac:picMkLst>
            <pc:docMk/>
            <pc:sldMk cId="2699911599" sldId="483"/>
            <ac:picMk id="5" creationId="{BFC612A9-1CA9-9550-F752-B90AD76A052E}"/>
          </ac:picMkLst>
        </pc:picChg>
        <pc:picChg chg="del">
          <ac:chgData name="Serdar Yusuf Kayacik" userId="6ec9546e-d84e-4f67-b0bb-b3e466e360e2" providerId="ADAL" clId="{04EE3880-DC27-4779-95AD-9A2E8849145C}" dt="2022-11-04T14:25:23.813" v="1053" actId="478"/>
          <ac:picMkLst>
            <pc:docMk/>
            <pc:sldMk cId="2699911599" sldId="483"/>
            <ac:picMk id="5" creationId="{DF49F237-228E-4B81-9C3B-6749E56587B7}"/>
          </ac:picMkLst>
        </pc:picChg>
        <pc:picChg chg="del">
          <ac:chgData name="Serdar Yusuf Kayacik" userId="6ec9546e-d84e-4f67-b0bb-b3e466e360e2" providerId="ADAL" clId="{04EE3880-DC27-4779-95AD-9A2E8849145C}" dt="2022-11-04T14:25:23.243" v="1052" actId="478"/>
          <ac:picMkLst>
            <pc:docMk/>
            <pc:sldMk cId="2699911599" sldId="483"/>
            <ac:picMk id="6" creationId="{9189482A-E629-4E41-A265-3EBE38B058FC}"/>
          </ac:picMkLst>
        </pc:picChg>
        <pc:picChg chg="add mod">
          <ac:chgData name="Serdar Yusuf Kayacik" userId="6ec9546e-d84e-4f67-b0bb-b3e466e360e2" providerId="ADAL" clId="{04EE3880-DC27-4779-95AD-9A2E8849145C}" dt="2022-11-19T09:04:30.107" v="4923" actId="14100"/>
          <ac:picMkLst>
            <pc:docMk/>
            <pc:sldMk cId="2699911599" sldId="483"/>
            <ac:picMk id="6" creationId="{F67622EB-28B8-9792-E6D5-2557ACB3AEC1}"/>
          </ac:picMkLst>
        </pc:picChg>
        <pc:picChg chg="add mod">
          <ac:chgData name="Serdar Yusuf Kayacik" userId="6ec9546e-d84e-4f67-b0bb-b3e466e360e2" providerId="ADAL" clId="{04EE3880-DC27-4779-95AD-9A2E8849145C}" dt="2022-11-23T08:34:55.832" v="6376" actId="14100"/>
          <ac:picMkLst>
            <pc:docMk/>
            <pc:sldMk cId="2699911599" sldId="483"/>
            <ac:picMk id="10" creationId="{4B89A5EA-67AA-281C-F9EC-09D0ADA02761}"/>
          </ac:picMkLst>
        </pc:picChg>
      </pc:sldChg>
      <pc:sldChg chg="modSp mod ord">
        <pc:chgData name="Serdar Yusuf Kayacik" userId="6ec9546e-d84e-4f67-b0bb-b3e466e360e2" providerId="ADAL" clId="{04EE3880-DC27-4779-95AD-9A2E8849145C}" dt="2022-11-19T09:00:16.688" v="4881" actId="20577"/>
        <pc:sldMkLst>
          <pc:docMk/>
          <pc:sldMk cId="3831155917" sldId="484"/>
        </pc:sldMkLst>
        <pc:spChg chg="mod">
          <ac:chgData name="Serdar Yusuf Kayacik" userId="6ec9546e-d84e-4f67-b0bb-b3e466e360e2" providerId="ADAL" clId="{04EE3880-DC27-4779-95AD-9A2E8849145C}" dt="2022-11-19T09:00:16.688" v="4881" actId="20577"/>
          <ac:spMkLst>
            <pc:docMk/>
            <pc:sldMk cId="3831155917" sldId="484"/>
            <ac:spMk id="5" creationId="{00000000-0000-0000-0000-000000000000}"/>
          </ac:spMkLst>
        </pc:spChg>
      </pc:sldChg>
      <pc:sldChg chg="addSp delSp modSp add mod">
        <pc:chgData name="Serdar Yusuf Kayacik" userId="6ec9546e-d84e-4f67-b0bb-b3e466e360e2" providerId="ADAL" clId="{04EE3880-DC27-4779-95AD-9A2E8849145C}" dt="2022-11-23T12:54:10.863" v="6631" actId="123"/>
        <pc:sldMkLst>
          <pc:docMk/>
          <pc:sldMk cId="882145333" sldId="485"/>
        </pc:sldMkLst>
        <pc:spChg chg="mod">
          <ac:chgData name="Serdar Yusuf Kayacik" userId="6ec9546e-d84e-4f67-b0bb-b3e466e360e2" providerId="ADAL" clId="{04EE3880-DC27-4779-95AD-9A2E8849145C}" dt="2022-11-04T13:26:07.126" v="400" actId="20577"/>
          <ac:spMkLst>
            <pc:docMk/>
            <pc:sldMk cId="882145333" sldId="485"/>
            <ac:spMk id="2" creationId="{00000000-0000-0000-0000-000000000000}"/>
          </ac:spMkLst>
        </pc:spChg>
        <pc:spChg chg="add del">
          <ac:chgData name="Serdar Yusuf Kayacik" userId="6ec9546e-d84e-4f67-b0bb-b3e466e360e2" providerId="ADAL" clId="{04EE3880-DC27-4779-95AD-9A2E8849145C}" dt="2022-11-10T08:34:55.235" v="2102" actId="22"/>
          <ac:spMkLst>
            <pc:docMk/>
            <pc:sldMk cId="882145333" sldId="485"/>
            <ac:spMk id="5" creationId="{63165BF5-26D8-A463-5AD6-0B821C2117A4}"/>
          </ac:spMkLst>
        </pc:spChg>
        <pc:graphicFrameChg chg="mod modGraphic">
          <ac:chgData name="Serdar Yusuf Kayacik" userId="6ec9546e-d84e-4f67-b0bb-b3e466e360e2" providerId="ADAL" clId="{04EE3880-DC27-4779-95AD-9A2E8849145C}" dt="2022-11-23T12:54:10.863" v="6631" actId="123"/>
          <ac:graphicFrameMkLst>
            <pc:docMk/>
            <pc:sldMk cId="882145333" sldId="485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54:03.091" v="6629" actId="123"/>
        <pc:sldMkLst>
          <pc:docMk/>
          <pc:sldMk cId="1635156777" sldId="486"/>
        </pc:sldMkLst>
        <pc:graphicFrameChg chg="mod modGraphic">
          <ac:chgData name="Serdar Yusuf Kayacik" userId="6ec9546e-d84e-4f67-b0bb-b3e466e360e2" providerId="ADAL" clId="{04EE3880-DC27-4779-95AD-9A2E8849145C}" dt="2022-11-23T12:54:03.091" v="6629" actId="123"/>
          <ac:graphicFrameMkLst>
            <pc:docMk/>
            <pc:sldMk cId="1635156777" sldId="486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54:16.438" v="6633" actId="123"/>
        <pc:sldMkLst>
          <pc:docMk/>
          <pc:sldMk cId="2522585021" sldId="487"/>
        </pc:sldMkLst>
        <pc:graphicFrameChg chg="mod modGraphic">
          <ac:chgData name="Serdar Yusuf Kayacik" userId="6ec9546e-d84e-4f67-b0bb-b3e466e360e2" providerId="ADAL" clId="{04EE3880-DC27-4779-95AD-9A2E8849145C}" dt="2022-11-23T12:54:16.438" v="6633" actId="123"/>
          <ac:graphicFrameMkLst>
            <pc:docMk/>
            <pc:sldMk cId="2522585021" sldId="487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53:58.735" v="6628" actId="123"/>
        <pc:sldMkLst>
          <pc:docMk/>
          <pc:sldMk cId="2858153105" sldId="488"/>
        </pc:sldMkLst>
        <pc:graphicFrameChg chg="mod modGraphic">
          <ac:chgData name="Serdar Yusuf Kayacik" userId="6ec9546e-d84e-4f67-b0bb-b3e466e360e2" providerId="ADAL" clId="{04EE3880-DC27-4779-95AD-9A2E8849145C}" dt="2022-11-23T12:53:58.735" v="6628" actId="123"/>
          <ac:graphicFrameMkLst>
            <pc:docMk/>
            <pc:sldMk cId="2858153105" sldId="488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54:53.266" v="6639" actId="20577"/>
        <pc:sldMkLst>
          <pc:docMk/>
          <pc:sldMk cId="3466932584" sldId="489"/>
        </pc:sldMkLst>
        <pc:graphicFrameChg chg="mod modGraphic">
          <ac:chgData name="Serdar Yusuf Kayacik" userId="6ec9546e-d84e-4f67-b0bb-b3e466e360e2" providerId="ADAL" clId="{04EE3880-DC27-4779-95AD-9A2E8849145C}" dt="2022-11-23T12:54:53.266" v="6639" actId="20577"/>
          <ac:graphicFrameMkLst>
            <pc:docMk/>
            <pc:sldMk cId="3466932584" sldId="489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08:05:02.654" v="6035" actId="20577"/>
        <pc:sldMkLst>
          <pc:docMk/>
          <pc:sldMk cId="1126885699" sldId="490"/>
        </pc:sldMkLst>
        <pc:spChg chg="mod">
          <ac:chgData name="Serdar Yusuf Kayacik" userId="6ec9546e-d84e-4f67-b0bb-b3e466e360e2" providerId="ADAL" clId="{04EE3880-DC27-4779-95AD-9A2E8849145C}" dt="2022-11-23T08:05:02.654" v="6035" actId="20577"/>
          <ac:spMkLst>
            <pc:docMk/>
            <pc:sldMk cId="1126885699" sldId="490"/>
            <ac:spMk id="5" creationId="{00000000-0000-0000-0000-000000000000}"/>
          </ac:spMkLst>
        </pc:spChg>
      </pc:sldChg>
      <pc:sldChg chg="new del">
        <pc:chgData name="Serdar Yusuf Kayacik" userId="6ec9546e-d84e-4f67-b0bb-b3e466e360e2" providerId="ADAL" clId="{04EE3880-DC27-4779-95AD-9A2E8849145C}" dt="2022-11-04T14:35:06.896" v="1221" actId="2696"/>
        <pc:sldMkLst>
          <pc:docMk/>
          <pc:sldMk cId="2182806367" sldId="491"/>
        </pc:sldMkLst>
      </pc:sldChg>
      <pc:sldChg chg="addSp delSp modSp add mod">
        <pc:chgData name="Serdar Yusuf Kayacik" userId="6ec9546e-d84e-4f67-b0bb-b3e466e360e2" providerId="ADAL" clId="{04EE3880-DC27-4779-95AD-9A2E8849145C}" dt="2022-11-23T13:45:08.936" v="6911" actId="1076"/>
        <pc:sldMkLst>
          <pc:docMk/>
          <pc:sldMk cId="670390373" sldId="492"/>
        </pc:sldMkLst>
        <pc:spChg chg="mod">
          <ac:chgData name="Serdar Yusuf Kayacik" userId="6ec9546e-d84e-4f67-b0bb-b3e466e360e2" providerId="ADAL" clId="{04EE3880-DC27-4779-95AD-9A2E8849145C}" dt="2022-11-23T13:08:45.796" v="6766" actId="1076"/>
          <ac:spMkLst>
            <pc:docMk/>
            <pc:sldMk cId="670390373" sldId="492"/>
            <ac:spMk id="2" creationId="{6283EA38-C2EA-4C1E-9878-A80E00A1A7D9}"/>
          </ac:spMkLst>
        </pc:spChg>
        <pc:spChg chg="add mod">
          <ac:chgData name="Serdar Yusuf Kayacik" userId="6ec9546e-d84e-4f67-b0bb-b3e466e360e2" providerId="ADAL" clId="{04EE3880-DC27-4779-95AD-9A2E8849145C}" dt="2022-11-23T13:08:43.627" v="6765" actId="1076"/>
          <ac:spMkLst>
            <pc:docMk/>
            <pc:sldMk cId="670390373" sldId="492"/>
            <ac:spMk id="5" creationId="{73424B14-5F6F-147A-F10A-F054171D99FD}"/>
          </ac:spMkLst>
        </pc:spChg>
        <pc:picChg chg="add del mod">
          <ac:chgData name="Serdar Yusuf Kayacik" userId="6ec9546e-d84e-4f67-b0bb-b3e466e360e2" providerId="ADAL" clId="{04EE3880-DC27-4779-95AD-9A2E8849145C}" dt="2022-11-04T14:38:24.436" v="1247" actId="478"/>
          <ac:picMkLst>
            <pc:docMk/>
            <pc:sldMk cId="670390373" sldId="492"/>
            <ac:picMk id="4" creationId="{31246B85-D7B9-E7D6-C0A6-959A191D70F0}"/>
          </ac:picMkLst>
        </pc:picChg>
        <pc:picChg chg="add del mod modCrop">
          <ac:chgData name="Serdar Yusuf Kayacik" userId="6ec9546e-d84e-4f67-b0bb-b3e466e360e2" providerId="ADAL" clId="{04EE3880-DC27-4779-95AD-9A2E8849145C}" dt="2022-11-23T13:06:30.423" v="6723" actId="478"/>
          <ac:picMkLst>
            <pc:docMk/>
            <pc:sldMk cId="670390373" sldId="492"/>
            <ac:picMk id="4" creationId="{79FEB7D4-310A-DDD2-98E2-20A55360ECB2}"/>
          </ac:picMkLst>
        </pc:picChg>
        <pc:picChg chg="add mod">
          <ac:chgData name="Serdar Yusuf Kayacik" userId="6ec9546e-d84e-4f67-b0bb-b3e466e360e2" providerId="ADAL" clId="{04EE3880-DC27-4779-95AD-9A2E8849145C}" dt="2022-11-23T13:08:33.755" v="6763" actId="14100"/>
          <ac:picMkLst>
            <pc:docMk/>
            <pc:sldMk cId="670390373" sldId="492"/>
            <ac:picMk id="6" creationId="{4B81652A-49AD-1C00-AA29-4D6A776104FB}"/>
          </ac:picMkLst>
        </pc:picChg>
        <pc:picChg chg="add del mod">
          <ac:chgData name="Serdar Yusuf Kayacik" userId="6ec9546e-d84e-4f67-b0bb-b3e466e360e2" providerId="ADAL" clId="{04EE3880-DC27-4779-95AD-9A2E8849145C}" dt="2022-11-23T08:41:38.265" v="6413" actId="478"/>
          <ac:picMkLst>
            <pc:docMk/>
            <pc:sldMk cId="670390373" sldId="492"/>
            <ac:picMk id="7" creationId="{9A5BDC35-B027-DEEC-1618-C0E71BCEE4FF}"/>
          </ac:picMkLst>
        </pc:picChg>
        <pc:picChg chg="add del mod">
          <ac:chgData name="Serdar Yusuf Kayacik" userId="6ec9546e-d84e-4f67-b0bb-b3e466e360e2" providerId="ADAL" clId="{04EE3880-DC27-4779-95AD-9A2E8849145C}" dt="2022-11-23T13:06:08.162" v="6715" actId="478"/>
          <ac:picMkLst>
            <pc:docMk/>
            <pc:sldMk cId="670390373" sldId="492"/>
            <ac:picMk id="7" creationId="{FAD439EA-A974-A70F-6937-685FC2C6CD85}"/>
          </ac:picMkLst>
        </pc:picChg>
        <pc:picChg chg="add mod">
          <ac:chgData name="Serdar Yusuf Kayacik" userId="6ec9546e-d84e-4f67-b0bb-b3e466e360e2" providerId="ADAL" clId="{04EE3880-DC27-4779-95AD-9A2E8849145C}" dt="2022-11-23T13:45:08.936" v="6911" actId="1076"/>
          <ac:picMkLst>
            <pc:docMk/>
            <pc:sldMk cId="670390373" sldId="492"/>
            <ac:picMk id="9" creationId="{80BDE157-35E7-6471-0C85-FBB7D79250BE}"/>
          </ac:picMkLst>
        </pc:picChg>
        <pc:picChg chg="add mod">
          <ac:chgData name="Serdar Yusuf Kayacik" userId="6ec9546e-d84e-4f67-b0bb-b3e466e360e2" providerId="ADAL" clId="{04EE3880-DC27-4779-95AD-9A2E8849145C}" dt="2022-11-23T13:08:24.467" v="6760" actId="14100"/>
          <ac:picMkLst>
            <pc:docMk/>
            <pc:sldMk cId="670390373" sldId="492"/>
            <ac:picMk id="11" creationId="{A8325778-0453-5B22-F996-D618AF235585}"/>
          </ac:picMkLst>
        </pc:picChg>
      </pc:sldChg>
      <pc:sldChg chg="modSp add mod">
        <pc:chgData name="Serdar Yusuf Kayacik" userId="6ec9546e-d84e-4f67-b0bb-b3e466e360e2" providerId="ADAL" clId="{04EE3880-DC27-4779-95AD-9A2E8849145C}" dt="2022-11-23T08:05:12.817" v="6043" actId="20577"/>
        <pc:sldMkLst>
          <pc:docMk/>
          <pc:sldMk cId="1263484678" sldId="493"/>
        </pc:sldMkLst>
        <pc:spChg chg="mod">
          <ac:chgData name="Serdar Yusuf Kayacik" userId="6ec9546e-d84e-4f67-b0bb-b3e466e360e2" providerId="ADAL" clId="{04EE3880-DC27-4779-95AD-9A2E8849145C}" dt="2022-11-23T08:05:12.817" v="6043" actId="20577"/>
          <ac:spMkLst>
            <pc:docMk/>
            <pc:sldMk cId="1263484678" sldId="493"/>
            <ac:spMk id="5" creationId="{00000000-0000-0000-0000-000000000000}"/>
          </ac:spMkLst>
        </pc:spChg>
      </pc:sldChg>
      <pc:sldChg chg="addSp delSp modSp add mod">
        <pc:chgData name="Serdar Yusuf Kayacik" userId="6ec9546e-d84e-4f67-b0bb-b3e466e360e2" providerId="ADAL" clId="{04EE3880-DC27-4779-95AD-9A2E8849145C}" dt="2022-11-23T13:31:12.270" v="6902" actId="1076"/>
        <pc:sldMkLst>
          <pc:docMk/>
          <pc:sldMk cId="653178404" sldId="494"/>
        </pc:sldMkLst>
        <pc:spChg chg="mod">
          <ac:chgData name="Serdar Yusuf Kayacik" userId="6ec9546e-d84e-4f67-b0bb-b3e466e360e2" providerId="ADAL" clId="{04EE3880-DC27-4779-95AD-9A2E8849145C}" dt="2022-11-23T13:31:12.270" v="6902" actId="1076"/>
          <ac:spMkLst>
            <pc:docMk/>
            <pc:sldMk cId="653178404" sldId="494"/>
            <ac:spMk id="2" creationId="{66875DF2-7E97-4D8E-85EC-1B52CB0168FC}"/>
          </ac:spMkLst>
        </pc:spChg>
        <pc:spChg chg="add mod">
          <ac:chgData name="Serdar Yusuf Kayacik" userId="6ec9546e-d84e-4f67-b0bb-b3e466e360e2" providerId="ADAL" clId="{04EE3880-DC27-4779-95AD-9A2E8849145C}" dt="2022-11-23T13:31:07.897" v="6901" actId="122"/>
          <ac:spMkLst>
            <pc:docMk/>
            <pc:sldMk cId="653178404" sldId="494"/>
            <ac:spMk id="8" creationId="{C635F784-71B7-EACF-4069-1481236656F9}"/>
          </ac:spMkLst>
        </pc:spChg>
        <pc:picChg chg="add mod">
          <ac:chgData name="Serdar Yusuf Kayacik" userId="6ec9546e-d84e-4f67-b0bb-b3e466e360e2" providerId="ADAL" clId="{04EE3880-DC27-4779-95AD-9A2E8849145C}" dt="2022-11-23T13:30:57.910" v="6898" actId="1076"/>
          <ac:picMkLst>
            <pc:docMk/>
            <pc:sldMk cId="653178404" sldId="494"/>
            <ac:picMk id="3" creationId="{760DAC84-7304-4225-923A-A412E1B51523}"/>
          </ac:picMkLst>
        </pc:picChg>
        <pc:picChg chg="add del mod">
          <ac:chgData name="Serdar Yusuf Kayacik" userId="6ec9546e-d84e-4f67-b0bb-b3e466e360e2" providerId="ADAL" clId="{04EE3880-DC27-4779-95AD-9A2E8849145C}" dt="2022-11-23T13:28:48.158" v="6856" actId="21"/>
          <ac:picMkLst>
            <pc:docMk/>
            <pc:sldMk cId="653178404" sldId="494"/>
            <ac:picMk id="4" creationId="{790ACAA0-1317-EF2E-BC8F-102AFB59AD5C}"/>
          </ac:picMkLst>
        </pc:picChg>
        <pc:picChg chg="del">
          <ac:chgData name="Serdar Yusuf Kayacik" userId="6ec9546e-d84e-4f67-b0bb-b3e466e360e2" providerId="ADAL" clId="{04EE3880-DC27-4779-95AD-9A2E8849145C}" dt="2022-11-04T14:41:00.124" v="1378" actId="478"/>
          <ac:picMkLst>
            <pc:docMk/>
            <pc:sldMk cId="653178404" sldId="494"/>
            <ac:picMk id="4" creationId="{812DF414-B792-461B-AA79-798F9916A1F6}"/>
          </ac:picMkLst>
        </pc:picChg>
        <pc:picChg chg="del">
          <ac:chgData name="Serdar Yusuf Kayacik" userId="6ec9546e-d84e-4f67-b0bb-b3e466e360e2" providerId="ADAL" clId="{04EE3880-DC27-4779-95AD-9A2E8849145C}" dt="2022-11-04T14:41:00.581" v="1379" actId="478"/>
          <ac:picMkLst>
            <pc:docMk/>
            <pc:sldMk cId="653178404" sldId="494"/>
            <ac:picMk id="6" creationId="{470411CC-85B1-4359-894B-AC8BBBCAFC52}"/>
          </ac:picMkLst>
        </pc:picChg>
        <pc:picChg chg="add mod">
          <ac:chgData name="Serdar Yusuf Kayacik" userId="6ec9546e-d84e-4f67-b0bb-b3e466e360e2" providerId="ADAL" clId="{04EE3880-DC27-4779-95AD-9A2E8849145C}" dt="2022-11-23T13:30:56.486" v="6897" actId="1076"/>
          <ac:picMkLst>
            <pc:docMk/>
            <pc:sldMk cId="653178404" sldId="494"/>
            <ac:picMk id="6" creationId="{5CF06E37-20EE-BC3F-953E-2DD8707B2F51}"/>
          </ac:picMkLst>
        </pc:picChg>
        <pc:picChg chg="add mod">
          <ac:chgData name="Serdar Yusuf Kayacik" userId="6ec9546e-d84e-4f67-b0bb-b3e466e360e2" providerId="ADAL" clId="{04EE3880-DC27-4779-95AD-9A2E8849145C}" dt="2022-11-23T13:31:00.126" v="6899" actId="1076"/>
          <ac:picMkLst>
            <pc:docMk/>
            <pc:sldMk cId="653178404" sldId="494"/>
            <ac:picMk id="7" creationId="{1716F254-F4A0-AA49-7A9F-87C16C52AC16}"/>
          </ac:picMkLst>
        </pc:picChg>
      </pc:sldChg>
      <pc:sldChg chg="add del">
        <pc:chgData name="Serdar Yusuf Kayacik" userId="6ec9546e-d84e-4f67-b0bb-b3e466e360e2" providerId="ADAL" clId="{04EE3880-DC27-4779-95AD-9A2E8849145C}" dt="2022-11-04T14:40:53.200" v="1376"/>
        <pc:sldMkLst>
          <pc:docMk/>
          <pc:sldMk cId="1131725193" sldId="494"/>
        </pc:sldMkLst>
      </pc:sldChg>
      <pc:sldChg chg="add del">
        <pc:chgData name="Serdar Yusuf Kayacik" userId="6ec9546e-d84e-4f67-b0bb-b3e466e360e2" providerId="ADAL" clId="{04EE3880-DC27-4779-95AD-9A2E8849145C}" dt="2022-11-04T14:41:57.904" v="1420" actId="2696"/>
        <pc:sldMkLst>
          <pc:docMk/>
          <pc:sldMk cId="698029913" sldId="495"/>
        </pc:sldMkLst>
      </pc:sldChg>
      <pc:sldChg chg="modSp add mod">
        <pc:chgData name="Serdar Yusuf Kayacik" userId="6ec9546e-d84e-4f67-b0bb-b3e466e360e2" providerId="ADAL" clId="{04EE3880-DC27-4779-95AD-9A2E8849145C}" dt="2022-11-23T08:05:05.011" v="6037" actId="20577"/>
        <pc:sldMkLst>
          <pc:docMk/>
          <pc:sldMk cId="4201358244" sldId="495"/>
        </pc:sldMkLst>
        <pc:spChg chg="mod">
          <ac:chgData name="Serdar Yusuf Kayacik" userId="6ec9546e-d84e-4f67-b0bb-b3e466e360e2" providerId="ADAL" clId="{04EE3880-DC27-4779-95AD-9A2E8849145C}" dt="2022-11-23T08:05:05.011" v="6037" actId="20577"/>
          <ac:spMkLst>
            <pc:docMk/>
            <pc:sldMk cId="4201358244" sldId="495"/>
            <ac:spMk id="5" creationId="{00000000-0000-0000-0000-000000000000}"/>
          </ac:spMkLst>
        </pc:spChg>
      </pc:sldChg>
      <pc:sldChg chg="addSp delSp modSp new mod">
        <pc:chgData name="Serdar Yusuf Kayacik" userId="6ec9546e-d84e-4f67-b0bb-b3e466e360e2" providerId="ADAL" clId="{04EE3880-DC27-4779-95AD-9A2E8849145C}" dt="2022-11-23T13:09:13.700" v="6775" actId="1076"/>
        <pc:sldMkLst>
          <pc:docMk/>
          <pc:sldMk cId="3254199224" sldId="496"/>
        </pc:sldMkLst>
        <pc:spChg chg="add mod">
          <ac:chgData name="Serdar Yusuf Kayacik" userId="6ec9546e-d84e-4f67-b0bb-b3e466e360e2" providerId="ADAL" clId="{04EE3880-DC27-4779-95AD-9A2E8849145C}" dt="2022-11-23T09:01:04.371" v="6439" actId="1076"/>
          <ac:spMkLst>
            <pc:docMk/>
            <pc:sldMk cId="3254199224" sldId="496"/>
            <ac:spMk id="2" creationId="{06B95A52-A5C6-A968-F50F-1F65CDE807B5}"/>
          </ac:spMkLst>
        </pc:spChg>
        <pc:spChg chg="add mod">
          <ac:chgData name="Serdar Yusuf Kayacik" userId="6ec9546e-d84e-4f67-b0bb-b3e466e360e2" providerId="ADAL" clId="{04EE3880-DC27-4779-95AD-9A2E8849145C}" dt="2022-11-23T13:09:06.942" v="6773" actId="20577"/>
          <ac:spMkLst>
            <pc:docMk/>
            <pc:sldMk cId="3254199224" sldId="496"/>
            <ac:spMk id="6" creationId="{ED3FC08F-AE6B-1411-EA07-BA94E73DBEDF}"/>
          </ac:spMkLst>
        </pc:spChg>
        <pc:picChg chg="add mod">
          <ac:chgData name="Serdar Yusuf Kayacik" userId="6ec9546e-d84e-4f67-b0bb-b3e466e360e2" providerId="ADAL" clId="{04EE3880-DC27-4779-95AD-9A2E8849145C}" dt="2022-11-23T13:09:11.692" v="6774" actId="1076"/>
          <ac:picMkLst>
            <pc:docMk/>
            <pc:sldMk cId="3254199224" sldId="496"/>
            <ac:picMk id="4" creationId="{D48D9FB6-E56F-5182-AFB9-A4CC8D3AF5EA}"/>
          </ac:picMkLst>
        </pc:picChg>
        <pc:picChg chg="add mod">
          <ac:chgData name="Serdar Yusuf Kayacik" userId="6ec9546e-d84e-4f67-b0bb-b3e466e360e2" providerId="ADAL" clId="{04EE3880-DC27-4779-95AD-9A2E8849145C}" dt="2022-11-23T13:09:13.700" v="6775" actId="1076"/>
          <ac:picMkLst>
            <pc:docMk/>
            <pc:sldMk cId="3254199224" sldId="496"/>
            <ac:picMk id="5" creationId="{D09C7814-ABCF-4FAB-5DE9-87F0AA01B43E}"/>
          </ac:picMkLst>
        </pc:picChg>
        <pc:picChg chg="add del mod">
          <ac:chgData name="Serdar Yusuf Kayacik" userId="6ec9546e-d84e-4f67-b0bb-b3e466e360e2" providerId="ADAL" clId="{04EE3880-DC27-4779-95AD-9A2E8849145C}" dt="2022-11-15T13:20:14.547" v="2507" actId="478"/>
          <ac:picMkLst>
            <pc:docMk/>
            <pc:sldMk cId="3254199224" sldId="496"/>
            <ac:picMk id="6" creationId="{DD45D0A0-B622-7B16-FDE4-4508110834EE}"/>
          </ac:picMkLst>
        </pc:picChg>
      </pc:sldChg>
      <pc:sldChg chg="modSp add mod">
        <pc:chgData name="Serdar Yusuf Kayacik" userId="6ec9546e-d84e-4f67-b0bb-b3e466e360e2" providerId="ADAL" clId="{04EE3880-DC27-4779-95AD-9A2E8849145C}" dt="2022-11-23T08:04:59.848" v="6033" actId="20577"/>
        <pc:sldMkLst>
          <pc:docMk/>
          <pc:sldMk cId="1971242790" sldId="497"/>
        </pc:sldMkLst>
        <pc:spChg chg="mod">
          <ac:chgData name="Serdar Yusuf Kayacik" userId="6ec9546e-d84e-4f67-b0bb-b3e466e360e2" providerId="ADAL" clId="{04EE3880-DC27-4779-95AD-9A2E8849145C}" dt="2022-11-23T08:04:59.848" v="6033" actId="20577"/>
          <ac:spMkLst>
            <pc:docMk/>
            <pc:sldMk cId="1971242790" sldId="497"/>
            <ac:spMk id="5" creationId="{00000000-0000-0000-0000-000000000000}"/>
          </ac:spMkLst>
        </pc:spChg>
      </pc:sldChg>
      <pc:sldChg chg="addSp delSp modSp new mod">
        <pc:chgData name="Serdar Yusuf Kayacik" userId="6ec9546e-d84e-4f67-b0bb-b3e466e360e2" providerId="ADAL" clId="{04EE3880-DC27-4779-95AD-9A2E8849145C}" dt="2022-11-23T13:42:54.368" v="6910" actId="14100"/>
        <pc:sldMkLst>
          <pc:docMk/>
          <pc:sldMk cId="920709602" sldId="498"/>
        </pc:sldMkLst>
        <pc:spChg chg="add del mod">
          <ac:chgData name="Serdar Yusuf Kayacik" userId="6ec9546e-d84e-4f67-b0bb-b3e466e360e2" providerId="ADAL" clId="{04EE3880-DC27-4779-95AD-9A2E8849145C}" dt="2022-11-04T14:45:18.895" v="1520"/>
          <ac:spMkLst>
            <pc:docMk/>
            <pc:sldMk cId="920709602" sldId="498"/>
            <ac:spMk id="2" creationId="{5DB18618-F6D7-2D53-CA2F-45D2D2511658}"/>
          </ac:spMkLst>
        </pc:spChg>
        <pc:spChg chg="add mod">
          <ac:chgData name="Serdar Yusuf Kayacik" userId="6ec9546e-d84e-4f67-b0bb-b3e466e360e2" providerId="ADAL" clId="{04EE3880-DC27-4779-95AD-9A2E8849145C}" dt="2022-11-23T13:34:44.639" v="6908" actId="20577"/>
          <ac:spMkLst>
            <pc:docMk/>
            <pc:sldMk cId="920709602" sldId="498"/>
            <ac:spMk id="4" creationId="{A19AD54E-C4FF-7006-F503-1A354C23C2FE}"/>
          </ac:spMkLst>
        </pc:spChg>
        <pc:spChg chg="add del mod">
          <ac:chgData name="Serdar Yusuf Kayacik" userId="6ec9546e-d84e-4f67-b0bb-b3e466e360e2" providerId="ADAL" clId="{04EE3880-DC27-4779-95AD-9A2E8849145C}" dt="2022-11-04T14:48:44.525" v="1566" actId="478"/>
          <ac:spMkLst>
            <pc:docMk/>
            <pc:sldMk cId="920709602" sldId="498"/>
            <ac:spMk id="5" creationId="{1A11199A-384A-4C47-70BB-830110DB2CC8}"/>
          </ac:spMkLst>
        </pc:spChg>
        <pc:spChg chg="add mod">
          <ac:chgData name="Serdar Yusuf Kayacik" userId="6ec9546e-d84e-4f67-b0bb-b3e466e360e2" providerId="ADAL" clId="{04EE3880-DC27-4779-95AD-9A2E8849145C}" dt="2022-11-04T14:49:17.021" v="1579" actId="1076"/>
          <ac:spMkLst>
            <pc:docMk/>
            <pc:sldMk cId="920709602" sldId="498"/>
            <ac:spMk id="6" creationId="{0F50F898-2338-1750-3586-6587A1B5D4CA}"/>
          </ac:spMkLst>
        </pc:spChg>
        <pc:picChg chg="add mod">
          <ac:chgData name="Serdar Yusuf Kayacik" userId="6ec9546e-d84e-4f67-b0bb-b3e466e360e2" providerId="ADAL" clId="{04EE3880-DC27-4779-95AD-9A2E8849145C}" dt="2022-11-23T13:42:54.368" v="6910" actId="14100"/>
          <ac:picMkLst>
            <pc:docMk/>
            <pc:sldMk cId="920709602" sldId="498"/>
            <ac:picMk id="8" creationId="{8EDD06EA-6748-54B1-1D18-7A5DBEE661B2}"/>
          </ac:picMkLst>
        </pc:picChg>
      </pc:sldChg>
      <pc:sldChg chg="new del">
        <pc:chgData name="Serdar Yusuf Kayacik" userId="6ec9546e-d84e-4f67-b0bb-b3e466e360e2" providerId="ADAL" clId="{04EE3880-DC27-4779-95AD-9A2E8849145C}" dt="2022-11-04T14:53:31.980" v="1609" actId="47"/>
        <pc:sldMkLst>
          <pc:docMk/>
          <pc:sldMk cId="2118530262" sldId="499"/>
        </pc:sldMkLst>
      </pc:sldChg>
      <pc:sldChg chg="modSp add mod ord">
        <pc:chgData name="Serdar Yusuf Kayacik" userId="6ec9546e-d84e-4f67-b0bb-b3e466e360e2" providerId="ADAL" clId="{04EE3880-DC27-4779-95AD-9A2E8849145C}" dt="2022-11-10T08:50:08.649" v="2277"/>
        <pc:sldMkLst>
          <pc:docMk/>
          <pc:sldMk cId="203396158" sldId="500"/>
        </pc:sldMkLst>
        <pc:spChg chg="mod">
          <ac:chgData name="Serdar Yusuf Kayacik" userId="6ec9546e-d84e-4f67-b0bb-b3e466e360e2" providerId="ADAL" clId="{04EE3880-DC27-4779-95AD-9A2E8849145C}" dt="2022-11-10T08:50:08.649" v="2277"/>
          <ac:spMkLst>
            <pc:docMk/>
            <pc:sldMk cId="203396158" sldId="500"/>
            <ac:spMk id="5" creationId="{00000000-0000-0000-0000-000000000000}"/>
          </ac:spMkLst>
        </pc:spChg>
      </pc:sldChg>
      <pc:sldChg chg="addSp delSp modSp add mod">
        <pc:chgData name="Serdar Yusuf Kayacik" userId="6ec9546e-d84e-4f67-b0bb-b3e466e360e2" providerId="ADAL" clId="{04EE3880-DC27-4779-95AD-9A2E8849145C}" dt="2022-11-22T15:07:35.558" v="5680" actId="20577"/>
        <pc:sldMkLst>
          <pc:docMk/>
          <pc:sldMk cId="2148054444" sldId="501"/>
        </pc:sldMkLst>
        <pc:spChg chg="mod">
          <ac:chgData name="Serdar Yusuf Kayacik" userId="6ec9546e-d84e-4f67-b0bb-b3e466e360e2" providerId="ADAL" clId="{04EE3880-DC27-4779-95AD-9A2E8849145C}" dt="2022-11-22T15:07:35.558" v="5680" actId="20577"/>
          <ac:spMkLst>
            <pc:docMk/>
            <pc:sldMk cId="2148054444" sldId="501"/>
            <ac:spMk id="2" creationId="{0355D333-8ACA-4407-B034-B90F0F156073}"/>
          </ac:spMkLst>
        </pc:spChg>
        <pc:picChg chg="add mod">
          <ac:chgData name="Serdar Yusuf Kayacik" userId="6ec9546e-d84e-4f67-b0bb-b3e466e360e2" providerId="ADAL" clId="{04EE3880-DC27-4779-95AD-9A2E8849145C}" dt="2022-11-19T07:50:17.384" v="3919" actId="1076"/>
          <ac:picMkLst>
            <pc:docMk/>
            <pc:sldMk cId="2148054444" sldId="501"/>
            <ac:picMk id="4" creationId="{7E554C6D-5D07-E81C-692C-B969980AF223}"/>
          </ac:picMkLst>
        </pc:picChg>
        <pc:picChg chg="del">
          <ac:chgData name="Serdar Yusuf Kayacik" userId="6ec9546e-d84e-4f67-b0bb-b3e466e360e2" providerId="ADAL" clId="{04EE3880-DC27-4779-95AD-9A2E8849145C}" dt="2022-11-04T14:54:10.638" v="1621" actId="478"/>
          <ac:picMkLst>
            <pc:docMk/>
            <pc:sldMk cId="2148054444" sldId="501"/>
            <ac:picMk id="4" creationId="{D443069F-C740-4095-8E47-C8EDB6988681}"/>
          </ac:picMkLst>
        </pc:picChg>
        <pc:picChg chg="add mod">
          <ac:chgData name="Serdar Yusuf Kayacik" userId="6ec9546e-d84e-4f67-b0bb-b3e466e360e2" providerId="ADAL" clId="{04EE3880-DC27-4779-95AD-9A2E8849145C}" dt="2022-11-19T07:50:21.391" v="3921" actId="14100"/>
          <ac:picMkLst>
            <pc:docMk/>
            <pc:sldMk cId="2148054444" sldId="501"/>
            <ac:picMk id="6" creationId="{1566B43F-89B4-0D63-CB8D-C632C26B9F65}"/>
          </ac:picMkLst>
        </pc:picChg>
        <pc:picChg chg="del">
          <ac:chgData name="Serdar Yusuf Kayacik" userId="6ec9546e-d84e-4f67-b0bb-b3e466e360e2" providerId="ADAL" clId="{04EE3880-DC27-4779-95AD-9A2E8849145C}" dt="2022-11-04T14:54:10.008" v="1620" actId="478"/>
          <ac:picMkLst>
            <pc:docMk/>
            <pc:sldMk cId="2148054444" sldId="501"/>
            <ac:picMk id="9" creationId="{9938A241-ADE4-4B12-94D5-622E458EC591}"/>
          </ac:picMkLst>
        </pc:picChg>
      </pc:sldChg>
      <pc:sldChg chg="modSp add mod">
        <pc:chgData name="Serdar Yusuf Kayacik" userId="6ec9546e-d84e-4f67-b0bb-b3e466e360e2" providerId="ADAL" clId="{04EE3880-DC27-4779-95AD-9A2E8849145C}" dt="2022-11-19T07:42:01.431" v="3908" actId="20577"/>
        <pc:sldMkLst>
          <pc:docMk/>
          <pc:sldMk cId="2310711658" sldId="502"/>
        </pc:sldMkLst>
        <pc:spChg chg="mod">
          <ac:chgData name="Serdar Yusuf Kayacik" userId="6ec9546e-d84e-4f67-b0bb-b3e466e360e2" providerId="ADAL" clId="{04EE3880-DC27-4779-95AD-9A2E8849145C}" dt="2022-11-19T07:42:01.431" v="3908" actId="20577"/>
          <ac:spMkLst>
            <pc:docMk/>
            <pc:sldMk cId="2310711658" sldId="502"/>
            <ac:spMk id="5" creationId="{00000000-0000-0000-0000-000000000000}"/>
          </ac:spMkLst>
        </pc:spChg>
      </pc:sldChg>
      <pc:sldChg chg="modSp add mod">
        <pc:chgData name="Serdar Yusuf Kayacik" userId="6ec9546e-d84e-4f67-b0bb-b3e466e360e2" providerId="ADAL" clId="{04EE3880-DC27-4779-95AD-9A2E8849145C}" dt="2022-11-19T07:42:15.256" v="3910" actId="6549"/>
        <pc:sldMkLst>
          <pc:docMk/>
          <pc:sldMk cId="1529148688" sldId="503"/>
        </pc:sldMkLst>
        <pc:spChg chg="mod">
          <ac:chgData name="Serdar Yusuf Kayacik" userId="6ec9546e-d84e-4f67-b0bb-b3e466e360e2" providerId="ADAL" clId="{04EE3880-DC27-4779-95AD-9A2E8849145C}" dt="2022-11-19T07:42:15.256" v="3910" actId="6549"/>
          <ac:spMkLst>
            <pc:docMk/>
            <pc:sldMk cId="1529148688" sldId="503"/>
            <ac:spMk id="5" creationId="{00000000-0000-0000-0000-000000000000}"/>
          </ac:spMkLst>
        </pc:spChg>
      </pc:sldChg>
      <pc:sldChg chg="addSp modSp new mod">
        <pc:chgData name="Serdar Yusuf Kayacik" userId="6ec9546e-d84e-4f67-b0bb-b3e466e360e2" providerId="ADAL" clId="{04EE3880-DC27-4779-95AD-9A2E8849145C}" dt="2022-11-19T14:18:48.551" v="5445" actId="14100"/>
        <pc:sldMkLst>
          <pc:docMk/>
          <pc:sldMk cId="1892974914" sldId="504"/>
        </pc:sldMkLst>
        <pc:spChg chg="add mod">
          <ac:chgData name="Serdar Yusuf Kayacik" userId="6ec9546e-d84e-4f67-b0bb-b3e466e360e2" providerId="ADAL" clId="{04EE3880-DC27-4779-95AD-9A2E8849145C}" dt="2022-11-19T14:18:02.069" v="5440" actId="1076"/>
          <ac:spMkLst>
            <pc:docMk/>
            <pc:sldMk cId="1892974914" sldId="504"/>
            <ac:spMk id="4" creationId="{C848684E-BC0D-E7F1-BE2B-3FA65A69CC68}"/>
          </ac:spMkLst>
        </pc:spChg>
        <pc:spChg chg="add mod">
          <ac:chgData name="Serdar Yusuf Kayacik" userId="6ec9546e-d84e-4f67-b0bb-b3e466e360e2" providerId="ADAL" clId="{04EE3880-DC27-4779-95AD-9A2E8849145C}" dt="2022-11-19T14:18:48.551" v="5445" actId="14100"/>
          <ac:spMkLst>
            <pc:docMk/>
            <pc:sldMk cId="1892974914" sldId="504"/>
            <ac:spMk id="5" creationId="{507DB709-E863-9B96-0980-C01F197F42A4}"/>
          </ac:spMkLst>
        </pc:spChg>
        <pc:picChg chg="add mod">
          <ac:chgData name="Serdar Yusuf Kayacik" userId="6ec9546e-d84e-4f67-b0bb-b3e466e360e2" providerId="ADAL" clId="{04EE3880-DC27-4779-95AD-9A2E8849145C}" dt="2022-11-19T14:18:12.171" v="5441" actId="1076"/>
          <ac:picMkLst>
            <pc:docMk/>
            <pc:sldMk cId="1892974914" sldId="504"/>
            <ac:picMk id="3" creationId="{4FBC771C-33B8-8F4E-E01C-D2994F0A10BF}"/>
          </ac:picMkLst>
        </pc:picChg>
        <pc:picChg chg="add mod">
          <ac:chgData name="Serdar Yusuf Kayacik" userId="6ec9546e-d84e-4f67-b0bb-b3e466e360e2" providerId="ADAL" clId="{04EE3880-DC27-4779-95AD-9A2E8849145C}" dt="2022-11-19T14:18:15.677" v="5442" actId="1076"/>
          <ac:picMkLst>
            <pc:docMk/>
            <pc:sldMk cId="1892974914" sldId="504"/>
            <ac:picMk id="6" creationId="{0D46C6DF-F930-F4B0-A5CD-8F4E19A7E8A3}"/>
          </ac:picMkLst>
        </pc:picChg>
        <pc:picChg chg="add mod">
          <ac:chgData name="Serdar Yusuf Kayacik" userId="6ec9546e-d84e-4f67-b0bb-b3e466e360e2" providerId="ADAL" clId="{04EE3880-DC27-4779-95AD-9A2E8849145C}" dt="2022-11-19T14:18:21.111" v="5444" actId="1076"/>
          <ac:picMkLst>
            <pc:docMk/>
            <pc:sldMk cId="1892974914" sldId="504"/>
            <ac:picMk id="8" creationId="{BC103671-5B18-E460-9B73-A75FF14E285B}"/>
          </ac:picMkLst>
        </pc:picChg>
      </pc:sldChg>
      <pc:sldChg chg="new del">
        <pc:chgData name="Serdar Yusuf Kayacik" userId="6ec9546e-d84e-4f67-b0bb-b3e466e360e2" providerId="ADAL" clId="{04EE3880-DC27-4779-95AD-9A2E8849145C}" dt="2022-11-04T14:58:55.158" v="1751" actId="680"/>
        <pc:sldMkLst>
          <pc:docMk/>
          <pc:sldMk cId="1810799047" sldId="505"/>
        </pc:sldMkLst>
      </pc:sldChg>
      <pc:sldChg chg="addSp delSp modSp new mod">
        <pc:chgData name="Serdar Yusuf Kayacik" userId="6ec9546e-d84e-4f67-b0bb-b3e466e360e2" providerId="ADAL" clId="{04EE3880-DC27-4779-95AD-9A2E8849145C}" dt="2022-11-23T12:55:31.446" v="6641" actId="1076"/>
        <pc:sldMkLst>
          <pc:docMk/>
          <pc:sldMk cId="3104793304" sldId="505"/>
        </pc:sldMkLst>
        <pc:spChg chg="add mod">
          <ac:chgData name="Serdar Yusuf Kayacik" userId="6ec9546e-d84e-4f67-b0bb-b3e466e360e2" providerId="ADAL" clId="{04EE3880-DC27-4779-95AD-9A2E8849145C}" dt="2022-11-23T09:20:56.839" v="6534" actId="1076"/>
          <ac:spMkLst>
            <pc:docMk/>
            <pc:sldMk cId="3104793304" sldId="505"/>
            <ac:spMk id="4" creationId="{084AFBE6-60BF-99ED-BA5A-AD33A2F9E4EA}"/>
          </ac:spMkLst>
        </pc:spChg>
        <pc:spChg chg="add del mod">
          <ac:chgData name="Serdar Yusuf Kayacik" userId="6ec9546e-d84e-4f67-b0bb-b3e466e360e2" providerId="ADAL" clId="{04EE3880-DC27-4779-95AD-9A2E8849145C}" dt="2022-11-10T08:48:55.473" v="2266" actId="478"/>
          <ac:spMkLst>
            <pc:docMk/>
            <pc:sldMk cId="3104793304" sldId="505"/>
            <ac:spMk id="5" creationId="{7C64962F-B4D9-7253-AB05-CC215F1BBCCC}"/>
          </ac:spMkLst>
        </pc:spChg>
        <pc:spChg chg="add mod">
          <ac:chgData name="Serdar Yusuf Kayacik" userId="6ec9546e-d84e-4f67-b0bb-b3e466e360e2" providerId="ADAL" clId="{04EE3880-DC27-4779-95AD-9A2E8849145C}" dt="2022-11-23T12:55:31.446" v="6641" actId="1076"/>
          <ac:spMkLst>
            <pc:docMk/>
            <pc:sldMk cId="3104793304" sldId="505"/>
            <ac:spMk id="6" creationId="{D77AEB4C-992C-6DA6-0F4E-40C851AE2996}"/>
          </ac:spMkLst>
        </pc:spChg>
        <pc:picChg chg="add mod">
          <ac:chgData name="Serdar Yusuf Kayacik" userId="6ec9546e-d84e-4f67-b0bb-b3e466e360e2" providerId="ADAL" clId="{04EE3880-DC27-4779-95AD-9A2E8849145C}" dt="2022-11-23T09:20:28.767" v="6517" actId="1076"/>
          <ac:picMkLst>
            <pc:docMk/>
            <pc:sldMk cId="3104793304" sldId="505"/>
            <ac:picMk id="3" creationId="{C57F2DFC-4B4D-FC2E-AAF2-A6235C4BD819}"/>
          </ac:picMkLst>
        </pc:picChg>
      </pc:sldChg>
      <pc:sldChg chg="modSp add mod">
        <pc:chgData name="Serdar Yusuf Kayacik" userId="6ec9546e-d84e-4f67-b0bb-b3e466e360e2" providerId="ADAL" clId="{04EE3880-DC27-4779-95AD-9A2E8849145C}" dt="2022-11-23T12:47:51.694" v="6623" actId="20577"/>
        <pc:sldMkLst>
          <pc:docMk/>
          <pc:sldMk cId="2232122031" sldId="506"/>
        </pc:sldMkLst>
        <pc:spChg chg="mod">
          <ac:chgData name="Serdar Yusuf Kayacik" userId="6ec9546e-d84e-4f67-b0bb-b3e466e360e2" providerId="ADAL" clId="{04EE3880-DC27-4779-95AD-9A2E8849145C}" dt="2022-11-23T12:47:51.694" v="6623" actId="20577"/>
          <ac:spMkLst>
            <pc:docMk/>
            <pc:sldMk cId="2232122031" sldId="506"/>
            <ac:spMk id="5" creationId="{00000000-0000-0000-0000-000000000000}"/>
          </ac:spMkLst>
        </pc:spChg>
      </pc:sldChg>
      <pc:sldChg chg="modSp add mod">
        <pc:chgData name="Serdar Yusuf Kayacik" userId="6ec9546e-d84e-4f67-b0bb-b3e466e360e2" providerId="ADAL" clId="{04EE3880-DC27-4779-95AD-9A2E8849145C}" dt="2022-11-23T08:04:50.865" v="6029" actId="20577"/>
        <pc:sldMkLst>
          <pc:docMk/>
          <pc:sldMk cId="305752113" sldId="507"/>
        </pc:sldMkLst>
        <pc:spChg chg="mod">
          <ac:chgData name="Serdar Yusuf Kayacik" userId="6ec9546e-d84e-4f67-b0bb-b3e466e360e2" providerId="ADAL" clId="{04EE3880-DC27-4779-95AD-9A2E8849145C}" dt="2022-11-23T08:04:50.865" v="6029" actId="20577"/>
          <ac:spMkLst>
            <pc:docMk/>
            <pc:sldMk cId="305752113" sldId="507"/>
            <ac:spMk id="5" creationId="{00000000-0000-0000-0000-000000000000}"/>
          </ac:spMkLst>
        </pc:spChg>
      </pc:sldChg>
      <pc:sldChg chg="addSp modSp new mod">
        <pc:chgData name="Serdar Yusuf Kayacik" userId="6ec9546e-d84e-4f67-b0bb-b3e466e360e2" providerId="ADAL" clId="{04EE3880-DC27-4779-95AD-9A2E8849145C}" dt="2022-11-23T09:52:04.299" v="6580" actId="122"/>
        <pc:sldMkLst>
          <pc:docMk/>
          <pc:sldMk cId="3229378724" sldId="508"/>
        </pc:sldMkLst>
        <pc:spChg chg="add mod">
          <ac:chgData name="Serdar Yusuf Kayacik" userId="6ec9546e-d84e-4f67-b0bb-b3e466e360e2" providerId="ADAL" clId="{04EE3880-DC27-4779-95AD-9A2E8849145C}" dt="2022-11-23T09:52:04.299" v="6580" actId="122"/>
          <ac:spMkLst>
            <pc:docMk/>
            <pc:sldMk cId="3229378724" sldId="508"/>
            <ac:spMk id="4" creationId="{63F99BD6-8C27-66C2-693B-7D21C1CC3186}"/>
          </ac:spMkLst>
        </pc:spChg>
        <pc:spChg chg="add mod">
          <ac:chgData name="Serdar Yusuf Kayacik" userId="6ec9546e-d84e-4f67-b0bb-b3e466e360e2" providerId="ADAL" clId="{04EE3880-DC27-4779-95AD-9A2E8849145C}" dt="2022-11-17T15:05:54.895" v="3508" actId="1076"/>
          <ac:spMkLst>
            <pc:docMk/>
            <pc:sldMk cId="3229378724" sldId="508"/>
            <ac:spMk id="6" creationId="{4BB93B5A-33FC-6B67-AEEE-18EE4CCA3C09}"/>
          </ac:spMkLst>
        </pc:spChg>
        <pc:picChg chg="add mod">
          <ac:chgData name="Serdar Yusuf Kayacik" userId="6ec9546e-d84e-4f67-b0bb-b3e466e360e2" providerId="ADAL" clId="{04EE3880-DC27-4779-95AD-9A2E8849145C}" dt="2022-11-17T15:05:34.640" v="3506" actId="1076"/>
          <ac:picMkLst>
            <pc:docMk/>
            <pc:sldMk cId="3229378724" sldId="508"/>
            <ac:picMk id="3" creationId="{90A0B41D-BCCD-040D-C2F1-9D5A10DBFABB}"/>
          </ac:picMkLst>
        </pc:picChg>
        <pc:picChg chg="add mod">
          <ac:chgData name="Serdar Yusuf Kayacik" userId="6ec9546e-d84e-4f67-b0bb-b3e466e360e2" providerId="ADAL" clId="{04EE3880-DC27-4779-95AD-9A2E8849145C}" dt="2022-11-17T15:05:36.255" v="3507" actId="1076"/>
          <ac:picMkLst>
            <pc:docMk/>
            <pc:sldMk cId="3229378724" sldId="508"/>
            <ac:picMk id="5" creationId="{699BAA6B-364B-0098-7CD7-C3A61049A35E}"/>
          </ac:picMkLst>
        </pc:picChg>
        <pc:picChg chg="add mod">
          <ac:chgData name="Serdar Yusuf Kayacik" userId="6ec9546e-d84e-4f67-b0bb-b3e466e360e2" providerId="ADAL" clId="{04EE3880-DC27-4779-95AD-9A2E8849145C}" dt="2022-11-17T15:05:32.200" v="3505" actId="1076"/>
          <ac:picMkLst>
            <pc:docMk/>
            <pc:sldMk cId="3229378724" sldId="508"/>
            <ac:picMk id="8" creationId="{3262E12C-7F07-D08D-88F6-175AA39C65AC}"/>
          </ac:picMkLst>
        </pc:picChg>
      </pc:sldChg>
      <pc:sldChg chg="addSp delSp modSp new mod">
        <pc:chgData name="Serdar Yusuf Kayacik" userId="6ec9546e-d84e-4f67-b0bb-b3e466e360e2" providerId="ADAL" clId="{04EE3880-DC27-4779-95AD-9A2E8849145C}" dt="2022-11-19T09:31:07.797" v="5274" actId="404"/>
        <pc:sldMkLst>
          <pc:docMk/>
          <pc:sldMk cId="3107797300" sldId="509"/>
        </pc:sldMkLst>
        <pc:spChg chg="add mod">
          <ac:chgData name="Serdar Yusuf Kayacik" userId="6ec9546e-d84e-4f67-b0bb-b3e466e360e2" providerId="ADAL" clId="{04EE3880-DC27-4779-95AD-9A2E8849145C}" dt="2022-11-19T09:31:07.797" v="5274" actId="404"/>
          <ac:spMkLst>
            <pc:docMk/>
            <pc:sldMk cId="3107797300" sldId="509"/>
            <ac:spMk id="3" creationId="{369BF4FD-DA4E-2630-A913-D178C71755CB}"/>
          </ac:spMkLst>
        </pc:spChg>
        <pc:spChg chg="add mod">
          <ac:chgData name="Serdar Yusuf Kayacik" userId="6ec9546e-d84e-4f67-b0bb-b3e466e360e2" providerId="ADAL" clId="{04EE3880-DC27-4779-95AD-9A2E8849145C}" dt="2022-11-19T09:31:03.394" v="5271" actId="1076"/>
          <ac:spMkLst>
            <pc:docMk/>
            <pc:sldMk cId="3107797300" sldId="509"/>
            <ac:spMk id="6" creationId="{A25FF156-9D73-3FC0-7F50-036DAADB3F91}"/>
          </ac:spMkLst>
        </pc:spChg>
        <pc:picChg chg="add del mod">
          <ac:chgData name="Serdar Yusuf Kayacik" userId="6ec9546e-d84e-4f67-b0bb-b3e466e360e2" providerId="ADAL" clId="{04EE3880-DC27-4779-95AD-9A2E8849145C}" dt="2022-11-10T09:15:20.697" v="2369"/>
          <ac:picMkLst>
            <pc:docMk/>
            <pc:sldMk cId="3107797300" sldId="509"/>
            <ac:picMk id="3" creationId="{2332B1B8-EF16-3D69-3D22-F53BD73BC419}"/>
          </ac:picMkLst>
        </pc:picChg>
        <pc:picChg chg="add mod">
          <ac:chgData name="Serdar Yusuf Kayacik" userId="6ec9546e-d84e-4f67-b0bb-b3e466e360e2" providerId="ADAL" clId="{04EE3880-DC27-4779-95AD-9A2E8849145C}" dt="2022-11-19T08:47:25.926" v="4716" actId="14100"/>
          <ac:picMkLst>
            <pc:docMk/>
            <pc:sldMk cId="3107797300" sldId="509"/>
            <ac:picMk id="4" creationId="{B7871FA2-0F9A-E702-E320-D4591F42FB1A}"/>
          </ac:picMkLst>
        </pc:picChg>
        <pc:picChg chg="add mod modCrop">
          <ac:chgData name="Serdar Yusuf Kayacik" userId="6ec9546e-d84e-4f67-b0bb-b3e466e360e2" providerId="ADAL" clId="{04EE3880-DC27-4779-95AD-9A2E8849145C}" dt="2022-11-19T08:48:30.758" v="4741" actId="14100"/>
          <ac:picMkLst>
            <pc:docMk/>
            <pc:sldMk cId="3107797300" sldId="509"/>
            <ac:picMk id="5" creationId="{9503CB75-A77C-AF96-9934-AEE04DD35612}"/>
          </ac:picMkLst>
        </pc:picChg>
        <pc:picChg chg="add mod">
          <ac:chgData name="Serdar Yusuf Kayacik" userId="6ec9546e-d84e-4f67-b0bb-b3e466e360e2" providerId="ADAL" clId="{04EE3880-DC27-4779-95AD-9A2E8849145C}" dt="2022-11-19T08:48:26.297" v="4740" actId="1076"/>
          <ac:picMkLst>
            <pc:docMk/>
            <pc:sldMk cId="3107797300" sldId="509"/>
            <ac:picMk id="7" creationId="{A282E6CF-A0F5-14AF-EE17-78E500517CF3}"/>
          </ac:picMkLst>
        </pc:picChg>
      </pc:sldChg>
      <pc:sldChg chg="modSp add del mod">
        <pc:chgData name="Serdar Yusuf Kayacik" userId="6ec9546e-d84e-4f67-b0bb-b3e466e360e2" providerId="ADAL" clId="{04EE3880-DC27-4779-95AD-9A2E8849145C}" dt="2022-11-23T08:00:42.003" v="5950" actId="2696"/>
        <pc:sldMkLst>
          <pc:docMk/>
          <pc:sldMk cId="2356984826" sldId="510"/>
        </pc:sldMkLst>
        <pc:graphicFrameChg chg="mod modGraphic">
          <ac:chgData name="Serdar Yusuf Kayacik" userId="6ec9546e-d84e-4f67-b0bb-b3e466e360e2" providerId="ADAL" clId="{04EE3880-DC27-4779-95AD-9A2E8849145C}" dt="2022-11-23T07:59:44.399" v="5942"/>
          <ac:graphicFrameMkLst>
            <pc:docMk/>
            <pc:sldMk cId="2356984826" sldId="510"/>
            <ac:graphicFrameMk id="3" creationId="{00000000-0000-0000-0000-000000000000}"/>
          </ac:graphicFrameMkLst>
        </pc:graphicFrameChg>
      </pc:sldChg>
      <pc:sldChg chg="modSp add del mod">
        <pc:chgData name="Serdar Yusuf Kayacik" userId="6ec9546e-d84e-4f67-b0bb-b3e466e360e2" providerId="ADAL" clId="{04EE3880-DC27-4779-95AD-9A2E8849145C}" dt="2022-11-23T09:50:53.945" v="6579" actId="2696"/>
        <pc:sldMkLst>
          <pc:docMk/>
          <pc:sldMk cId="204524695" sldId="511"/>
        </pc:sldMkLst>
        <pc:graphicFrameChg chg="mod modGraphic">
          <ac:chgData name="Serdar Yusuf Kayacik" userId="6ec9546e-d84e-4f67-b0bb-b3e466e360e2" providerId="ADAL" clId="{04EE3880-DC27-4779-95AD-9A2E8849145C}" dt="2022-11-19T14:10:30.364" v="5363" actId="20577"/>
          <ac:graphicFrameMkLst>
            <pc:docMk/>
            <pc:sldMk cId="204524695" sldId="511"/>
            <ac:graphicFrameMk id="3" creationId="{00000000-0000-0000-0000-000000000000}"/>
          </ac:graphicFrameMkLst>
        </pc:graphicFrameChg>
      </pc:sldChg>
      <pc:sldChg chg="addSp modSp new mod">
        <pc:chgData name="Serdar Yusuf Kayacik" userId="6ec9546e-d84e-4f67-b0bb-b3e466e360e2" providerId="ADAL" clId="{04EE3880-DC27-4779-95AD-9A2E8849145C}" dt="2022-11-23T09:02:10.904" v="6458" actId="20577"/>
        <pc:sldMkLst>
          <pc:docMk/>
          <pc:sldMk cId="2879190476" sldId="512"/>
        </pc:sldMkLst>
        <pc:spChg chg="add mod">
          <ac:chgData name="Serdar Yusuf Kayacik" userId="6ec9546e-d84e-4f67-b0bb-b3e466e360e2" providerId="ADAL" clId="{04EE3880-DC27-4779-95AD-9A2E8849145C}" dt="2022-11-23T09:02:10.904" v="6458" actId="20577"/>
          <ac:spMkLst>
            <pc:docMk/>
            <pc:sldMk cId="2879190476" sldId="512"/>
            <ac:spMk id="3" creationId="{07893833-3149-ECF1-4E21-B6B76D2AB224}"/>
          </ac:spMkLst>
        </pc:spChg>
        <pc:picChg chg="add mod">
          <ac:chgData name="Serdar Yusuf Kayacik" userId="6ec9546e-d84e-4f67-b0bb-b3e466e360e2" providerId="ADAL" clId="{04EE3880-DC27-4779-95AD-9A2E8849145C}" dt="2022-11-19T08:30:19.540" v="4330" actId="1076"/>
          <ac:picMkLst>
            <pc:docMk/>
            <pc:sldMk cId="2879190476" sldId="512"/>
            <ac:picMk id="4" creationId="{89D82059-A55D-763D-BFE2-078F20F6D519}"/>
          </ac:picMkLst>
        </pc:picChg>
        <pc:picChg chg="add mod">
          <ac:chgData name="Serdar Yusuf Kayacik" userId="6ec9546e-d84e-4f67-b0bb-b3e466e360e2" providerId="ADAL" clId="{04EE3880-DC27-4779-95AD-9A2E8849145C}" dt="2022-11-19T08:30:13.804" v="4328" actId="1076"/>
          <ac:picMkLst>
            <pc:docMk/>
            <pc:sldMk cId="2879190476" sldId="512"/>
            <ac:picMk id="6" creationId="{01955254-81AA-6D90-3E60-AA1E40998862}"/>
          </ac:picMkLst>
        </pc:picChg>
        <pc:picChg chg="add mod">
          <ac:chgData name="Serdar Yusuf Kayacik" userId="6ec9546e-d84e-4f67-b0bb-b3e466e360e2" providerId="ADAL" clId="{04EE3880-DC27-4779-95AD-9A2E8849145C}" dt="2022-11-23T09:02:00.688" v="6453" actId="1076"/>
          <ac:picMkLst>
            <pc:docMk/>
            <pc:sldMk cId="2879190476" sldId="512"/>
            <ac:picMk id="8" creationId="{BF387F66-D06D-4CCE-A083-95E9D1F5E00A}"/>
          </ac:picMkLst>
        </pc:picChg>
      </pc:sldChg>
      <pc:sldChg chg="modSp add mod">
        <pc:chgData name="Serdar Yusuf Kayacik" userId="6ec9546e-d84e-4f67-b0bb-b3e466e360e2" providerId="ADAL" clId="{04EE3880-DC27-4779-95AD-9A2E8849145C}" dt="2022-11-23T08:05:10.080" v="6041" actId="20577"/>
        <pc:sldMkLst>
          <pc:docMk/>
          <pc:sldMk cId="2571406606" sldId="513"/>
        </pc:sldMkLst>
        <pc:spChg chg="mod">
          <ac:chgData name="Serdar Yusuf Kayacik" userId="6ec9546e-d84e-4f67-b0bb-b3e466e360e2" providerId="ADAL" clId="{04EE3880-DC27-4779-95AD-9A2E8849145C}" dt="2022-11-23T08:05:10.080" v="6041" actId="20577"/>
          <ac:spMkLst>
            <pc:docMk/>
            <pc:sldMk cId="2571406606" sldId="513"/>
            <ac:spMk id="5" creationId="{00000000-0000-0000-0000-000000000000}"/>
          </ac:spMkLst>
        </pc:spChg>
      </pc:sldChg>
      <pc:sldChg chg="modSp add mod">
        <pc:chgData name="Serdar Yusuf Kayacik" userId="6ec9546e-d84e-4f67-b0bb-b3e466e360e2" providerId="ADAL" clId="{04EE3880-DC27-4779-95AD-9A2E8849145C}" dt="2022-11-23T08:05:20.315" v="6049" actId="20577"/>
        <pc:sldMkLst>
          <pc:docMk/>
          <pc:sldMk cId="3205855760" sldId="514"/>
        </pc:sldMkLst>
        <pc:spChg chg="mod">
          <ac:chgData name="Serdar Yusuf Kayacik" userId="6ec9546e-d84e-4f67-b0bb-b3e466e360e2" providerId="ADAL" clId="{04EE3880-DC27-4779-95AD-9A2E8849145C}" dt="2022-11-23T08:05:20.315" v="6049" actId="20577"/>
          <ac:spMkLst>
            <pc:docMk/>
            <pc:sldMk cId="3205855760" sldId="514"/>
            <ac:spMk id="5" creationId="{00000000-0000-0000-0000-000000000000}"/>
          </ac:spMkLst>
        </pc:spChg>
      </pc:sldChg>
      <pc:sldChg chg="addSp delSp modSp add mod">
        <pc:chgData name="Serdar Yusuf Kayacik" userId="6ec9546e-d84e-4f67-b0bb-b3e466e360e2" providerId="ADAL" clId="{04EE3880-DC27-4779-95AD-9A2E8849145C}" dt="2022-11-19T09:30:09.558" v="5267" actId="1076"/>
        <pc:sldMkLst>
          <pc:docMk/>
          <pc:sldMk cId="2731034755" sldId="515"/>
        </pc:sldMkLst>
        <pc:spChg chg="mod">
          <ac:chgData name="Serdar Yusuf Kayacik" userId="6ec9546e-d84e-4f67-b0bb-b3e466e360e2" providerId="ADAL" clId="{04EE3880-DC27-4779-95AD-9A2E8849145C}" dt="2022-11-17T11:50:51.913" v="2687" actId="1076"/>
          <ac:spMkLst>
            <pc:docMk/>
            <pc:sldMk cId="2731034755" sldId="515"/>
            <ac:spMk id="2" creationId="{C86785B3-3A47-402A-9949-9F725D0E519C}"/>
          </ac:spMkLst>
        </pc:spChg>
        <pc:spChg chg="del mod">
          <ac:chgData name="Serdar Yusuf Kayacik" userId="6ec9546e-d84e-4f67-b0bb-b3e466e360e2" providerId="ADAL" clId="{04EE3880-DC27-4779-95AD-9A2E8849145C}" dt="2022-11-17T11:40:20.984" v="2559"/>
          <ac:spMkLst>
            <pc:docMk/>
            <pc:sldMk cId="2731034755" sldId="515"/>
            <ac:spMk id="4" creationId="{302972AA-BCF6-4A91-BAA8-430D6076F207}"/>
          </ac:spMkLst>
        </pc:spChg>
        <pc:spChg chg="add mod">
          <ac:chgData name="Serdar Yusuf Kayacik" userId="6ec9546e-d84e-4f67-b0bb-b3e466e360e2" providerId="ADAL" clId="{04EE3880-DC27-4779-95AD-9A2E8849145C}" dt="2022-11-19T09:30:09.558" v="5267" actId="1076"/>
          <ac:spMkLst>
            <pc:docMk/>
            <pc:sldMk cId="2731034755" sldId="515"/>
            <ac:spMk id="4" creationId="{75476185-C1EA-7803-7EE2-A348433971CC}"/>
          </ac:spMkLst>
        </pc:spChg>
        <pc:spChg chg="mod">
          <ac:chgData name="Serdar Yusuf Kayacik" userId="6ec9546e-d84e-4f67-b0bb-b3e466e360e2" providerId="ADAL" clId="{04EE3880-DC27-4779-95AD-9A2E8849145C}" dt="2022-11-19T09:12:56.442" v="5001" actId="1076"/>
          <ac:spMkLst>
            <pc:docMk/>
            <pc:sldMk cId="2731034755" sldId="515"/>
            <ac:spMk id="5" creationId="{C883D9CE-AB74-45B1-822B-B1C6CE6236F6}"/>
          </ac:spMkLst>
        </pc:spChg>
        <pc:spChg chg="del">
          <ac:chgData name="Serdar Yusuf Kayacik" userId="6ec9546e-d84e-4f67-b0bb-b3e466e360e2" providerId="ADAL" clId="{04EE3880-DC27-4779-95AD-9A2E8849145C}" dt="2022-11-17T11:40:22.294" v="2560" actId="478"/>
          <ac:spMkLst>
            <pc:docMk/>
            <pc:sldMk cId="2731034755" sldId="515"/>
            <ac:spMk id="6" creationId="{A3D363C6-86A9-4629-AF98-2DBCCE113A07}"/>
          </ac:spMkLst>
        </pc:spChg>
        <pc:picChg chg="del">
          <ac:chgData name="Serdar Yusuf Kayacik" userId="6ec9546e-d84e-4f67-b0bb-b3e466e360e2" providerId="ADAL" clId="{04EE3880-DC27-4779-95AD-9A2E8849145C}" dt="2022-11-17T11:40:20.984" v="2557" actId="478"/>
          <ac:picMkLst>
            <pc:docMk/>
            <pc:sldMk cId="2731034755" sldId="515"/>
            <ac:picMk id="7" creationId="{502E483A-D1AC-4D38-9C88-86A3A3EA778C}"/>
          </ac:picMkLst>
        </pc:picChg>
        <pc:picChg chg="add del mod">
          <ac:chgData name="Serdar Yusuf Kayacik" userId="6ec9546e-d84e-4f67-b0bb-b3e466e360e2" providerId="ADAL" clId="{04EE3880-DC27-4779-95AD-9A2E8849145C}" dt="2022-11-19T09:18:02.583" v="5216" actId="478"/>
          <ac:picMkLst>
            <pc:docMk/>
            <pc:sldMk cId="2731034755" sldId="515"/>
            <ac:picMk id="7" creationId="{BEB8515C-136A-B2FB-06E4-3E29C5023D71}"/>
          </ac:picMkLst>
        </pc:picChg>
        <pc:picChg chg="add mod">
          <ac:chgData name="Serdar Yusuf Kayacik" userId="6ec9546e-d84e-4f67-b0bb-b3e466e360e2" providerId="ADAL" clId="{04EE3880-DC27-4779-95AD-9A2E8849145C}" dt="2022-11-19T09:29:14.637" v="5263" actId="1076"/>
          <ac:picMkLst>
            <pc:docMk/>
            <pc:sldMk cId="2731034755" sldId="515"/>
            <ac:picMk id="8" creationId="{D5B123F7-0627-CE17-9DA4-1C42CA66A468}"/>
          </ac:picMkLst>
        </pc:picChg>
        <pc:picChg chg="add del mod">
          <ac:chgData name="Serdar Yusuf Kayacik" userId="6ec9546e-d84e-4f67-b0bb-b3e466e360e2" providerId="ADAL" clId="{04EE3880-DC27-4779-95AD-9A2E8849145C}" dt="2022-11-19T09:28:23.875" v="5249" actId="478"/>
          <ac:picMkLst>
            <pc:docMk/>
            <pc:sldMk cId="2731034755" sldId="515"/>
            <ac:picMk id="10" creationId="{C71C80C2-71A2-E937-FEA6-C8F67C3D66DE}"/>
          </ac:picMkLst>
        </pc:picChg>
        <pc:picChg chg="add del mod modCrop">
          <ac:chgData name="Serdar Yusuf Kayacik" userId="6ec9546e-d84e-4f67-b0bb-b3e466e360e2" providerId="ADAL" clId="{04EE3880-DC27-4779-95AD-9A2E8849145C}" dt="2022-11-19T09:28:43.809" v="5252" actId="478"/>
          <ac:picMkLst>
            <pc:docMk/>
            <pc:sldMk cId="2731034755" sldId="515"/>
            <ac:picMk id="12" creationId="{50B1B3DC-04EC-70F4-46C5-AA75B94B806E}"/>
          </ac:picMkLst>
        </pc:picChg>
        <pc:picChg chg="add mod">
          <ac:chgData name="Serdar Yusuf Kayacik" userId="6ec9546e-d84e-4f67-b0bb-b3e466e360e2" providerId="ADAL" clId="{04EE3880-DC27-4779-95AD-9A2E8849145C}" dt="2022-11-19T09:29:18.659" v="5264" actId="1076"/>
          <ac:picMkLst>
            <pc:docMk/>
            <pc:sldMk cId="2731034755" sldId="515"/>
            <ac:picMk id="14" creationId="{65CBEB5F-0418-2A90-5169-E70F96F56B6E}"/>
          </ac:picMkLst>
        </pc:picChg>
        <pc:picChg chg="del">
          <ac:chgData name="Serdar Yusuf Kayacik" userId="6ec9546e-d84e-4f67-b0bb-b3e466e360e2" providerId="ADAL" clId="{04EE3880-DC27-4779-95AD-9A2E8849145C}" dt="2022-11-17T11:40:23.998" v="2561" actId="478"/>
          <ac:picMkLst>
            <pc:docMk/>
            <pc:sldMk cId="2731034755" sldId="515"/>
            <ac:picMk id="16" creationId="{E30A7A5E-A839-4864-85C5-4562EA222B8D}"/>
          </ac:picMkLst>
        </pc:picChg>
      </pc:sldChg>
      <pc:sldChg chg="modSp add mod">
        <pc:chgData name="Serdar Yusuf Kayacik" userId="6ec9546e-d84e-4f67-b0bb-b3e466e360e2" providerId="ADAL" clId="{04EE3880-DC27-4779-95AD-9A2E8849145C}" dt="2022-11-23T12:54:07.112" v="6630" actId="123"/>
        <pc:sldMkLst>
          <pc:docMk/>
          <pc:sldMk cId="1008109220" sldId="516"/>
        </pc:sldMkLst>
        <pc:graphicFrameChg chg="mod modGraphic">
          <ac:chgData name="Serdar Yusuf Kayacik" userId="6ec9546e-d84e-4f67-b0bb-b3e466e360e2" providerId="ADAL" clId="{04EE3880-DC27-4779-95AD-9A2E8849145C}" dt="2022-11-23T12:54:07.112" v="6630" actId="123"/>
          <ac:graphicFrameMkLst>
            <pc:docMk/>
            <pc:sldMk cId="1008109220" sldId="516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54:26.713" v="6634" actId="123"/>
        <pc:sldMkLst>
          <pc:docMk/>
          <pc:sldMk cId="4100369548" sldId="517"/>
        </pc:sldMkLst>
        <pc:graphicFrameChg chg="mod modGraphic">
          <ac:chgData name="Serdar Yusuf Kayacik" userId="6ec9546e-d84e-4f67-b0bb-b3e466e360e2" providerId="ADAL" clId="{04EE3880-DC27-4779-95AD-9A2E8849145C}" dt="2022-11-23T12:54:26.713" v="6634" actId="123"/>
          <ac:graphicFrameMkLst>
            <pc:docMk/>
            <pc:sldMk cId="4100369548" sldId="517"/>
            <ac:graphicFrameMk id="3" creationId="{00000000-0000-0000-0000-000000000000}"/>
          </ac:graphicFrameMkLst>
        </pc:graphicFrameChg>
      </pc:sldChg>
      <pc:sldChg chg="modSp add mod">
        <pc:chgData name="Serdar Yusuf Kayacik" userId="6ec9546e-d84e-4f67-b0bb-b3e466e360e2" providerId="ADAL" clId="{04EE3880-DC27-4779-95AD-9A2E8849145C}" dt="2022-11-23T12:47:10.875" v="6622" actId="20577"/>
        <pc:sldMkLst>
          <pc:docMk/>
          <pc:sldMk cId="2456822887" sldId="518"/>
        </pc:sldMkLst>
        <pc:spChg chg="mod">
          <ac:chgData name="Serdar Yusuf Kayacik" userId="6ec9546e-d84e-4f67-b0bb-b3e466e360e2" providerId="ADAL" clId="{04EE3880-DC27-4779-95AD-9A2E8849145C}" dt="2022-11-23T12:47:10.875" v="6622" actId="20577"/>
          <ac:spMkLst>
            <pc:docMk/>
            <pc:sldMk cId="2456822887" sldId="518"/>
            <ac:spMk id="5" creationId="{00000000-0000-0000-0000-000000000000}"/>
          </ac:spMkLst>
        </pc:spChg>
      </pc:sldChg>
      <pc:sldChg chg="addSp delSp modSp add mod">
        <pc:chgData name="Serdar Yusuf Kayacik" userId="6ec9546e-d84e-4f67-b0bb-b3e466e360e2" providerId="ADAL" clId="{04EE3880-DC27-4779-95AD-9A2E8849145C}" dt="2022-11-29T06:06:39.483" v="6914" actId="14100"/>
        <pc:sldMkLst>
          <pc:docMk/>
          <pc:sldMk cId="1553451968" sldId="519"/>
        </pc:sldMkLst>
        <pc:spChg chg="mod">
          <ac:chgData name="Serdar Yusuf Kayacik" userId="6ec9546e-d84e-4f67-b0bb-b3e466e360e2" providerId="ADAL" clId="{04EE3880-DC27-4779-95AD-9A2E8849145C}" dt="2022-11-23T09:22:04.583" v="6547" actId="1076"/>
          <ac:spMkLst>
            <pc:docMk/>
            <pc:sldMk cId="1553451968" sldId="519"/>
            <ac:spMk id="2" creationId="{00000000-0000-0000-0000-000000000000}"/>
          </ac:spMkLst>
        </pc:spChg>
        <pc:spChg chg="del mod">
          <ac:chgData name="Serdar Yusuf Kayacik" userId="6ec9546e-d84e-4f67-b0bb-b3e466e360e2" providerId="ADAL" clId="{04EE3880-DC27-4779-95AD-9A2E8849145C}" dt="2022-11-23T08:04:44.727" v="6027"/>
          <ac:spMkLst>
            <pc:docMk/>
            <pc:sldMk cId="1553451968" sldId="519"/>
            <ac:spMk id="3" creationId="{00000000-0000-0000-0000-000000000000}"/>
          </ac:spMkLst>
        </pc:spChg>
        <pc:spChg chg="add mod">
          <ac:chgData name="Serdar Yusuf Kayacik" userId="6ec9546e-d84e-4f67-b0bb-b3e466e360e2" providerId="ADAL" clId="{04EE3880-DC27-4779-95AD-9A2E8849145C}" dt="2022-11-23T09:21:50.206" v="6546" actId="20577"/>
          <ac:spMkLst>
            <pc:docMk/>
            <pc:sldMk cId="1553451968" sldId="519"/>
            <ac:spMk id="9" creationId="{DC5B1E73-FD16-B7DE-0C11-2FCAA835D5E6}"/>
          </ac:spMkLst>
        </pc:spChg>
        <pc:picChg chg="del">
          <ac:chgData name="Serdar Yusuf Kayacik" userId="6ec9546e-d84e-4f67-b0bb-b3e466e360e2" providerId="ADAL" clId="{04EE3880-DC27-4779-95AD-9A2E8849145C}" dt="2022-11-23T08:04:37.647" v="6015" actId="478"/>
          <ac:picMkLst>
            <pc:docMk/>
            <pc:sldMk cId="1553451968" sldId="519"/>
            <ac:picMk id="6" creationId="{9E91A0AD-AD20-F1B5-FFBC-6731022DFE83}"/>
          </ac:picMkLst>
        </pc:picChg>
        <pc:picChg chg="del">
          <ac:chgData name="Serdar Yusuf Kayacik" userId="6ec9546e-d84e-4f67-b0bb-b3e466e360e2" providerId="ADAL" clId="{04EE3880-DC27-4779-95AD-9A2E8849145C}" dt="2022-11-23T08:04:38.055" v="6016" actId="478"/>
          <ac:picMkLst>
            <pc:docMk/>
            <pc:sldMk cId="1553451968" sldId="519"/>
            <ac:picMk id="7" creationId="{A3F6F421-D875-7459-9A14-1703BED316A2}"/>
          </ac:picMkLst>
        </pc:picChg>
        <pc:picChg chg="del">
          <ac:chgData name="Serdar Yusuf Kayacik" userId="6ec9546e-d84e-4f67-b0bb-b3e466e360e2" providerId="ADAL" clId="{04EE3880-DC27-4779-95AD-9A2E8849145C}" dt="2022-11-23T08:04:38.422" v="6017" actId="478"/>
          <ac:picMkLst>
            <pc:docMk/>
            <pc:sldMk cId="1553451968" sldId="519"/>
            <ac:picMk id="8" creationId="{826909C0-4306-2234-6F70-80A8E32DCE35}"/>
          </ac:picMkLst>
        </pc:picChg>
        <pc:picChg chg="add mod">
          <ac:chgData name="Serdar Yusuf Kayacik" userId="6ec9546e-d84e-4f67-b0bb-b3e466e360e2" providerId="ADAL" clId="{04EE3880-DC27-4779-95AD-9A2E8849145C}" dt="2022-11-23T08:07:29.595" v="6070" actId="14100"/>
          <ac:picMkLst>
            <pc:docMk/>
            <pc:sldMk cId="1553451968" sldId="519"/>
            <ac:picMk id="11" creationId="{5DC014AF-4B3D-8E47-FBC8-BC1ED01BBEA8}"/>
          </ac:picMkLst>
        </pc:picChg>
        <pc:picChg chg="add mod">
          <ac:chgData name="Serdar Yusuf Kayacik" userId="6ec9546e-d84e-4f67-b0bb-b3e466e360e2" providerId="ADAL" clId="{04EE3880-DC27-4779-95AD-9A2E8849145C}" dt="2022-11-29T06:06:39.483" v="6914" actId="14100"/>
          <ac:picMkLst>
            <pc:docMk/>
            <pc:sldMk cId="1553451968" sldId="519"/>
            <ac:picMk id="13" creationId="{D9C420C1-21A1-88E6-A6A2-50FC48D49100}"/>
          </ac:picMkLst>
        </pc:picChg>
      </pc:sldChg>
    </pc:docChg>
  </pc:docChgLst>
  <pc:docChgLst>
    <pc:chgData name="Serdar Yusuf Kayacık" userId="bdfda317-8783-48bd-87ce-017342bfd827" providerId="ADAL" clId="{66E4B285-17B3-4541-99D7-CDF6E2661FC2}"/>
    <pc:docChg chg="undo redo custSel addSld delSld modSld modNotesMaster modHandout">
      <pc:chgData name="Serdar Yusuf Kayacık" userId="bdfda317-8783-48bd-87ce-017342bfd827" providerId="ADAL" clId="{66E4B285-17B3-4541-99D7-CDF6E2661FC2}" dt="2020-11-22T15:08:17.756" v="2137" actId="20577"/>
      <pc:docMkLst>
        <pc:docMk/>
      </pc:docMkLst>
      <pc:sldChg chg="modNotes">
        <pc:chgData name="Serdar Yusuf Kayacık" userId="bdfda317-8783-48bd-87ce-017342bfd827" providerId="ADAL" clId="{66E4B285-17B3-4541-99D7-CDF6E2661FC2}" dt="2020-11-22T14:23:04.799" v="1776"/>
        <pc:sldMkLst>
          <pc:docMk/>
          <pc:sldMk cId="0" sldId="256"/>
        </pc:sldMkLst>
      </pc:sldChg>
      <pc:sldChg chg="modSp mod">
        <pc:chgData name="Serdar Yusuf Kayacık" userId="bdfda317-8783-48bd-87ce-017342bfd827" providerId="ADAL" clId="{66E4B285-17B3-4541-99D7-CDF6E2661FC2}" dt="2020-11-22T10:32:21.005" v="869" actId="20577"/>
        <pc:sldMkLst>
          <pc:docMk/>
          <pc:sldMk cId="0" sldId="257"/>
        </pc:sldMkLst>
        <pc:graphicFrameChg chg="mod modGraphic">
          <ac:chgData name="Serdar Yusuf Kayacık" userId="bdfda317-8783-48bd-87ce-017342bfd827" providerId="ADAL" clId="{66E4B285-17B3-4541-99D7-CDF6E2661FC2}" dt="2020-11-22T10:32:21.005" v="869" actId="20577"/>
          <ac:graphicFrameMkLst>
            <pc:docMk/>
            <pc:sldMk cId="0" sldId="257"/>
            <ac:graphicFrameMk id="3" creationId="{00000000-0000-0000-0000-000000000000}"/>
          </ac:graphicFrameMkLst>
        </pc:graphicFrameChg>
      </pc:sldChg>
      <pc:sldChg chg="addSp delSp modSp mod setBg">
        <pc:chgData name="Serdar Yusuf Kayacık" userId="bdfda317-8783-48bd-87ce-017342bfd827" providerId="ADAL" clId="{66E4B285-17B3-4541-99D7-CDF6E2661FC2}" dt="2020-11-22T15:08:17.756" v="2137" actId="20577"/>
        <pc:sldMkLst>
          <pc:docMk/>
          <pc:sldMk cId="1711417380" sldId="259"/>
        </pc:sldMkLst>
        <pc:spChg chg="mod">
          <ac:chgData name="Serdar Yusuf Kayacık" userId="bdfda317-8783-48bd-87ce-017342bfd827" providerId="ADAL" clId="{66E4B285-17B3-4541-99D7-CDF6E2661FC2}" dt="2020-11-22T12:45:52.994" v="1204" actId="14100"/>
          <ac:spMkLst>
            <pc:docMk/>
            <pc:sldMk cId="1711417380" sldId="259"/>
            <ac:spMk id="3" creationId="{1A2D09EF-8578-445C-BF75-B37AD82BF8EF}"/>
          </ac:spMkLst>
        </pc:spChg>
        <pc:spChg chg="del mod">
          <ac:chgData name="Serdar Yusuf Kayacık" userId="bdfda317-8783-48bd-87ce-017342bfd827" providerId="ADAL" clId="{66E4B285-17B3-4541-99D7-CDF6E2661FC2}" dt="2020-11-22T11:17:08.832" v="955" actId="21"/>
          <ac:spMkLst>
            <pc:docMk/>
            <pc:sldMk cId="1711417380" sldId="259"/>
            <ac:spMk id="4" creationId="{C161B7AC-8706-42D5-B957-5F02C825F027}"/>
          </ac:spMkLst>
        </pc:spChg>
        <pc:spChg chg="add del mod">
          <ac:chgData name="Serdar Yusuf Kayacık" userId="bdfda317-8783-48bd-87ce-017342bfd827" providerId="ADAL" clId="{66E4B285-17B3-4541-99D7-CDF6E2661FC2}" dt="2020-11-22T12:28:34.394" v="1128" actId="478"/>
          <ac:spMkLst>
            <pc:docMk/>
            <pc:sldMk cId="1711417380" sldId="259"/>
            <ac:spMk id="12" creationId="{B0D5410F-EBAB-4C54-B886-328ECBF7FB42}"/>
          </ac:spMkLst>
        </pc:spChg>
        <pc:spChg chg="add mod">
          <ac:chgData name="Serdar Yusuf Kayacık" userId="bdfda317-8783-48bd-87ce-017342bfd827" providerId="ADAL" clId="{66E4B285-17B3-4541-99D7-CDF6E2661FC2}" dt="2020-11-22T15:08:17.756" v="2137" actId="20577"/>
          <ac:spMkLst>
            <pc:docMk/>
            <pc:sldMk cId="1711417380" sldId="259"/>
            <ac:spMk id="13" creationId="{8B583792-EDA5-47B1-BF65-341633AA9F67}"/>
          </ac:spMkLst>
        </pc:spChg>
        <pc:spChg chg="add mod">
          <ac:chgData name="Serdar Yusuf Kayacık" userId="bdfda317-8783-48bd-87ce-017342bfd827" providerId="ADAL" clId="{66E4B285-17B3-4541-99D7-CDF6E2661FC2}" dt="2020-11-22T12:32:45.252" v="1170" actId="1076"/>
          <ac:spMkLst>
            <pc:docMk/>
            <pc:sldMk cId="1711417380" sldId="259"/>
            <ac:spMk id="14" creationId="{0FF5E25C-185D-4978-ACB8-5F0F1852E117}"/>
          </ac:spMkLst>
        </pc:spChg>
        <pc:graphicFrameChg chg="add del mod ord modGraphic">
          <ac:chgData name="Serdar Yusuf Kayacık" userId="bdfda317-8783-48bd-87ce-017342bfd827" providerId="ADAL" clId="{66E4B285-17B3-4541-99D7-CDF6E2661FC2}" dt="2020-11-22T11:11:13.053" v="894" actId="478"/>
          <ac:graphicFrameMkLst>
            <pc:docMk/>
            <pc:sldMk cId="1711417380" sldId="259"/>
            <ac:graphicFrameMk id="7" creationId="{91CE2EA4-72FE-48EB-8BC3-5673EB266B02}"/>
          </ac:graphicFrameMkLst>
        </pc:graphicFrameChg>
        <pc:graphicFrameChg chg="add del mod modGraphic">
          <ac:chgData name="Serdar Yusuf Kayacık" userId="bdfda317-8783-48bd-87ce-017342bfd827" providerId="ADAL" clId="{66E4B285-17B3-4541-99D7-CDF6E2661FC2}" dt="2020-11-22T11:11:38.678" v="902" actId="478"/>
          <ac:graphicFrameMkLst>
            <pc:docMk/>
            <pc:sldMk cId="1711417380" sldId="259"/>
            <ac:graphicFrameMk id="8" creationId="{75664B0E-37A8-419C-99C0-B63E810D7D11}"/>
          </ac:graphicFrameMkLst>
        </pc:graphicFrameChg>
        <pc:graphicFrameChg chg="add mod modGraphic">
          <ac:chgData name="Serdar Yusuf Kayacık" userId="bdfda317-8783-48bd-87ce-017342bfd827" providerId="ADAL" clId="{66E4B285-17B3-4541-99D7-CDF6E2661FC2}" dt="2020-11-22T12:34:59.932" v="1181" actId="20577"/>
          <ac:graphicFrameMkLst>
            <pc:docMk/>
            <pc:sldMk cId="1711417380" sldId="259"/>
            <ac:graphicFrameMk id="10" creationId="{5D29C969-4D36-4D16-AEC7-5FE80D5899AA}"/>
          </ac:graphicFrameMkLst>
        </pc:graphicFrameChg>
        <pc:picChg chg="add del mod">
          <ac:chgData name="Serdar Yusuf Kayacık" userId="bdfda317-8783-48bd-87ce-017342bfd827" providerId="ADAL" clId="{66E4B285-17B3-4541-99D7-CDF6E2661FC2}" dt="2020-11-22T11:08:21.266" v="876" actId="478"/>
          <ac:picMkLst>
            <pc:docMk/>
            <pc:sldMk cId="1711417380" sldId="259"/>
            <ac:picMk id="2" creationId="{89EFBA24-FF24-4C9C-8DC4-D1A9E5F07CBE}"/>
          </ac:picMkLst>
        </pc:picChg>
        <pc:picChg chg="add mod">
          <ac:chgData name="Serdar Yusuf Kayacık" userId="bdfda317-8783-48bd-87ce-017342bfd827" providerId="ADAL" clId="{66E4B285-17B3-4541-99D7-CDF6E2661FC2}" dt="2020-11-22T12:34:48.656" v="1179" actId="1076"/>
          <ac:picMkLst>
            <pc:docMk/>
            <pc:sldMk cId="1711417380" sldId="259"/>
            <ac:picMk id="2" creationId="{B893CD5C-0A80-4A49-8898-E860524169B9}"/>
          </ac:picMkLst>
        </pc:picChg>
        <pc:picChg chg="add mod modCrop">
          <ac:chgData name="Serdar Yusuf Kayacık" userId="bdfda317-8783-48bd-87ce-017342bfd827" providerId="ADAL" clId="{66E4B285-17B3-4541-99D7-CDF6E2661FC2}" dt="2020-11-22T11:54:27.626" v="1120" actId="1076"/>
          <ac:picMkLst>
            <pc:docMk/>
            <pc:sldMk cId="1711417380" sldId="259"/>
            <ac:picMk id="5" creationId="{8A7E6397-51A6-42A7-91E2-A9EA729DB318}"/>
          </ac:picMkLst>
        </pc:picChg>
        <pc:picChg chg="add del mod">
          <ac:chgData name="Serdar Yusuf Kayacık" userId="bdfda317-8783-48bd-87ce-017342bfd827" providerId="ADAL" clId="{66E4B285-17B3-4541-99D7-CDF6E2661FC2}" dt="2020-11-22T12:34:36.818" v="1174" actId="478"/>
          <ac:picMkLst>
            <pc:docMk/>
            <pc:sldMk cId="1711417380" sldId="259"/>
            <ac:picMk id="6" creationId="{C9212F0A-A6BC-4E92-860D-F4B09654E460}"/>
          </ac:picMkLst>
        </pc:picChg>
        <pc:picChg chg="del">
          <ac:chgData name="Serdar Yusuf Kayacık" userId="bdfda317-8783-48bd-87ce-017342bfd827" providerId="ADAL" clId="{66E4B285-17B3-4541-99D7-CDF6E2661FC2}" dt="2020-11-21T12:42:05.028" v="571" actId="478"/>
          <ac:picMkLst>
            <pc:docMk/>
            <pc:sldMk cId="1711417380" sldId="259"/>
            <ac:picMk id="8" creationId="{66FF4A28-564E-4824-BB4A-5997DCC9F634}"/>
          </ac:picMkLst>
        </pc:picChg>
      </pc:sldChg>
      <pc:sldChg chg="addSp delSp modSp add mod">
        <pc:chgData name="Serdar Yusuf Kayacık" userId="bdfda317-8783-48bd-87ce-017342bfd827" providerId="ADAL" clId="{66E4B285-17B3-4541-99D7-CDF6E2661FC2}" dt="2020-11-22T14:07:25.475" v="1714" actId="1076"/>
        <pc:sldMkLst>
          <pc:docMk/>
          <pc:sldMk cId="826691695" sldId="295"/>
        </pc:sldMkLst>
        <pc:spChg chg="mod">
          <ac:chgData name="Serdar Yusuf Kayacık" userId="bdfda317-8783-48bd-87ce-017342bfd827" providerId="ADAL" clId="{66E4B285-17B3-4541-99D7-CDF6E2661FC2}" dt="2020-11-22T14:07:21.434" v="1712" actId="1076"/>
          <ac:spMkLst>
            <pc:docMk/>
            <pc:sldMk cId="826691695" sldId="295"/>
            <ac:spMk id="4" creationId="{00000000-0000-0000-0000-000000000000}"/>
          </ac:spMkLst>
        </pc:spChg>
        <pc:spChg chg="del mod">
          <ac:chgData name="Serdar Yusuf Kayacık" userId="bdfda317-8783-48bd-87ce-017342bfd827" providerId="ADAL" clId="{66E4B285-17B3-4541-99D7-CDF6E2661FC2}" dt="2020-11-22T13:42:42.332" v="1398" actId="478"/>
          <ac:spMkLst>
            <pc:docMk/>
            <pc:sldMk cId="826691695" sldId="295"/>
            <ac:spMk id="5" creationId="{00000000-0000-0000-0000-000000000000}"/>
          </ac:spMkLst>
        </pc:spChg>
        <pc:spChg chg="add mod">
          <ac:chgData name="Serdar Yusuf Kayacık" userId="bdfda317-8783-48bd-87ce-017342bfd827" providerId="ADAL" clId="{66E4B285-17B3-4541-99D7-CDF6E2661FC2}" dt="2020-11-22T14:07:18.231" v="1711" actId="1076"/>
          <ac:spMkLst>
            <pc:docMk/>
            <pc:sldMk cId="826691695" sldId="295"/>
            <ac:spMk id="6" creationId="{CF8E1F6F-FE39-42AC-B7A2-44EB40C842BC}"/>
          </ac:spMkLst>
        </pc:spChg>
        <pc:picChg chg="add mod">
          <ac:chgData name="Serdar Yusuf Kayacık" userId="bdfda317-8783-48bd-87ce-017342bfd827" providerId="ADAL" clId="{66E4B285-17B3-4541-99D7-CDF6E2661FC2}" dt="2020-11-22T14:07:25.475" v="1714" actId="1076"/>
          <ac:picMkLst>
            <pc:docMk/>
            <pc:sldMk cId="826691695" sldId="295"/>
            <ac:picMk id="3" creationId="{6A9A05BC-31DB-4A9F-91A2-64C21CCAD10D}"/>
          </ac:picMkLst>
        </pc:picChg>
        <pc:picChg chg="add mod">
          <ac:chgData name="Serdar Yusuf Kayacık" userId="bdfda317-8783-48bd-87ce-017342bfd827" providerId="ADAL" clId="{66E4B285-17B3-4541-99D7-CDF6E2661FC2}" dt="2020-11-22T14:07:23.123" v="1713" actId="1076"/>
          <ac:picMkLst>
            <pc:docMk/>
            <pc:sldMk cId="826691695" sldId="295"/>
            <ac:picMk id="8" creationId="{04906DC0-3119-4FED-8463-5B85EF2DC82A}"/>
          </ac:picMkLst>
        </pc:picChg>
      </pc:sldChg>
      <pc:sldChg chg="modSp del mod">
        <pc:chgData name="Serdar Yusuf Kayacık" userId="bdfda317-8783-48bd-87ce-017342bfd827" providerId="ADAL" clId="{66E4B285-17B3-4541-99D7-CDF6E2661FC2}" dt="2020-11-22T13:14:46.126" v="1345" actId="2696"/>
        <pc:sldMkLst>
          <pc:docMk/>
          <pc:sldMk cId="943196819" sldId="295"/>
        </pc:sldMkLst>
        <pc:spChg chg="mod">
          <ac:chgData name="Serdar Yusuf Kayacık" userId="bdfda317-8783-48bd-87ce-017342bfd827" providerId="ADAL" clId="{66E4B285-17B3-4541-99D7-CDF6E2661FC2}" dt="2020-11-22T13:13:32.669" v="1344" actId="6549"/>
          <ac:spMkLst>
            <pc:docMk/>
            <pc:sldMk cId="943196819" sldId="295"/>
            <ac:spMk id="4" creationId="{00000000-0000-0000-0000-000000000000}"/>
          </ac:spMkLst>
        </pc:spChg>
      </pc:sldChg>
      <pc:sldChg chg="modSp mod">
        <pc:chgData name="Serdar Yusuf Kayacık" userId="bdfda317-8783-48bd-87ce-017342bfd827" providerId="ADAL" clId="{66E4B285-17B3-4541-99D7-CDF6E2661FC2}" dt="2020-11-18T13:56:51.762" v="115" actId="20577"/>
        <pc:sldMkLst>
          <pc:docMk/>
          <pc:sldMk cId="0" sldId="395"/>
        </pc:sldMkLst>
        <pc:spChg chg="mod">
          <ac:chgData name="Serdar Yusuf Kayacık" userId="bdfda317-8783-48bd-87ce-017342bfd827" providerId="ADAL" clId="{66E4B285-17B3-4541-99D7-CDF6E2661FC2}" dt="2020-11-18T13:56:51.762" v="115" actId="20577"/>
          <ac:spMkLst>
            <pc:docMk/>
            <pc:sldMk cId="0" sldId="395"/>
            <ac:spMk id="5" creationId="{00000000-0000-0000-0000-000000000000}"/>
          </ac:spMkLst>
        </pc:spChg>
      </pc:sldChg>
      <pc:sldChg chg="modSp mod">
        <pc:chgData name="Serdar Yusuf Kayacık" userId="bdfda317-8783-48bd-87ce-017342bfd827" providerId="ADAL" clId="{66E4B285-17B3-4541-99D7-CDF6E2661FC2}" dt="2020-11-22T13:49:15.895" v="1512" actId="20577"/>
        <pc:sldMkLst>
          <pc:docMk/>
          <pc:sldMk cId="0" sldId="412"/>
        </pc:sldMkLst>
        <pc:graphicFrameChg chg="modGraphic">
          <ac:chgData name="Serdar Yusuf Kayacık" userId="bdfda317-8783-48bd-87ce-017342bfd827" providerId="ADAL" clId="{66E4B285-17B3-4541-99D7-CDF6E2661FC2}" dt="2020-11-22T13:49:15.895" v="1512" actId="20577"/>
          <ac:graphicFrameMkLst>
            <pc:docMk/>
            <pc:sldMk cId="0" sldId="412"/>
            <ac:graphicFrameMk id="3" creationId="{00000000-0000-0000-0000-000000000000}"/>
          </ac:graphicFrameMkLst>
        </pc:graphicFrameChg>
      </pc:sldChg>
      <pc:sldChg chg="modSp mod">
        <pc:chgData name="Serdar Yusuf Kayacık" userId="bdfda317-8783-48bd-87ce-017342bfd827" providerId="ADAL" clId="{66E4B285-17B3-4541-99D7-CDF6E2661FC2}" dt="2020-11-22T13:49:07.918" v="1509" actId="20577"/>
        <pc:sldMkLst>
          <pc:docMk/>
          <pc:sldMk cId="0" sldId="414"/>
        </pc:sldMkLst>
        <pc:graphicFrameChg chg="mod modGraphic">
          <ac:chgData name="Serdar Yusuf Kayacık" userId="bdfda317-8783-48bd-87ce-017342bfd827" providerId="ADAL" clId="{66E4B285-17B3-4541-99D7-CDF6E2661FC2}" dt="2020-11-22T13:49:07.918" v="1509" actId="20577"/>
          <ac:graphicFrameMkLst>
            <pc:docMk/>
            <pc:sldMk cId="0" sldId="414"/>
            <ac:graphicFrameMk id="3" creationId="{00000000-0000-0000-0000-000000000000}"/>
          </ac:graphicFrameMkLst>
        </pc:graphicFrameChg>
      </pc:sldChg>
      <pc:sldChg chg="del">
        <pc:chgData name="Serdar Yusuf Kayacık" userId="bdfda317-8783-48bd-87ce-017342bfd827" providerId="ADAL" clId="{66E4B285-17B3-4541-99D7-CDF6E2661FC2}" dt="2020-11-18T12:29:09.021" v="42" actId="47"/>
        <pc:sldMkLst>
          <pc:docMk/>
          <pc:sldMk cId="0" sldId="415"/>
        </pc:sldMkLst>
      </pc:sldChg>
      <pc:sldChg chg="modSp mod">
        <pc:chgData name="Serdar Yusuf Kayacık" userId="bdfda317-8783-48bd-87ce-017342bfd827" providerId="ADAL" clId="{66E4B285-17B3-4541-99D7-CDF6E2661FC2}" dt="2020-11-22T13:15:32.347" v="1357" actId="20577"/>
        <pc:sldMkLst>
          <pc:docMk/>
          <pc:sldMk cId="0" sldId="427"/>
        </pc:sldMkLst>
        <pc:spChg chg="mod">
          <ac:chgData name="Serdar Yusuf Kayacık" userId="bdfda317-8783-48bd-87ce-017342bfd827" providerId="ADAL" clId="{66E4B285-17B3-4541-99D7-CDF6E2661FC2}" dt="2020-11-22T13:15:32.347" v="1357" actId="20577"/>
          <ac:spMkLst>
            <pc:docMk/>
            <pc:sldMk cId="0" sldId="427"/>
            <ac:spMk id="5" creationId="{00000000-0000-0000-0000-000000000000}"/>
          </ac:spMkLst>
        </pc:spChg>
      </pc:sldChg>
      <pc:sldChg chg="modSp add mod">
        <pc:chgData name="Serdar Yusuf Kayacık" userId="bdfda317-8783-48bd-87ce-017342bfd827" providerId="ADAL" clId="{66E4B285-17B3-4541-99D7-CDF6E2661FC2}" dt="2020-11-22T13:15:28.459" v="1356" actId="20577"/>
        <pc:sldMkLst>
          <pc:docMk/>
          <pc:sldMk cId="3041729909" sldId="428"/>
        </pc:sldMkLst>
        <pc:spChg chg="mod">
          <ac:chgData name="Serdar Yusuf Kayacık" userId="bdfda317-8783-48bd-87ce-017342bfd827" providerId="ADAL" clId="{66E4B285-17B3-4541-99D7-CDF6E2661FC2}" dt="2020-11-22T13:15:28.459" v="1356" actId="20577"/>
          <ac:spMkLst>
            <pc:docMk/>
            <pc:sldMk cId="3041729909" sldId="428"/>
            <ac:spMk id="5" creationId="{00000000-0000-0000-0000-000000000000}"/>
          </ac:spMkLst>
        </pc:spChg>
      </pc:sldChg>
      <pc:sldChg chg="modSp mod">
        <pc:chgData name="Serdar Yusuf Kayacık" userId="bdfda317-8783-48bd-87ce-017342bfd827" providerId="ADAL" clId="{66E4B285-17B3-4541-99D7-CDF6E2661FC2}" dt="2020-11-18T13:56:39.587" v="111" actId="207"/>
        <pc:sldMkLst>
          <pc:docMk/>
          <pc:sldMk cId="2388867237" sldId="438"/>
        </pc:sldMkLst>
        <pc:spChg chg="mod">
          <ac:chgData name="Serdar Yusuf Kayacık" userId="bdfda317-8783-48bd-87ce-017342bfd827" providerId="ADAL" clId="{66E4B285-17B3-4541-99D7-CDF6E2661FC2}" dt="2020-11-18T13:56:39.587" v="111" actId="207"/>
          <ac:spMkLst>
            <pc:docMk/>
            <pc:sldMk cId="2388867237" sldId="438"/>
            <ac:spMk id="5" creationId="{00000000-0000-0000-0000-000000000000}"/>
          </ac:spMkLst>
        </pc:spChg>
      </pc:sldChg>
      <pc:sldChg chg="modSp mod">
        <pc:chgData name="Serdar Yusuf Kayacık" userId="bdfda317-8783-48bd-87ce-017342bfd827" providerId="ADAL" clId="{66E4B285-17B3-4541-99D7-CDF6E2661FC2}" dt="2020-11-22T08:47:50.200" v="648" actId="1076"/>
        <pc:sldMkLst>
          <pc:docMk/>
          <pc:sldMk cId="2080297525" sldId="447"/>
        </pc:sldMkLst>
        <pc:spChg chg="mod">
          <ac:chgData name="Serdar Yusuf Kayacık" userId="bdfda317-8783-48bd-87ce-017342bfd827" providerId="ADAL" clId="{66E4B285-17B3-4541-99D7-CDF6E2661FC2}" dt="2020-11-22T08:47:50.200" v="648" actId="1076"/>
          <ac:spMkLst>
            <pc:docMk/>
            <pc:sldMk cId="2080297525" sldId="447"/>
            <ac:spMk id="2" creationId="{0355D333-8ACA-4407-B034-B90F0F156073}"/>
          </ac:spMkLst>
        </pc:spChg>
      </pc:sldChg>
      <pc:sldChg chg="modSp mod">
        <pc:chgData name="Serdar Yusuf Kayacık" userId="bdfda317-8783-48bd-87ce-017342bfd827" providerId="ADAL" clId="{66E4B285-17B3-4541-99D7-CDF6E2661FC2}" dt="2020-11-22T14:43:23.977" v="1782" actId="1076"/>
        <pc:sldMkLst>
          <pc:docMk/>
          <pc:sldMk cId="3335177708" sldId="449"/>
        </pc:sldMkLst>
        <pc:spChg chg="mod">
          <ac:chgData name="Serdar Yusuf Kayacık" userId="bdfda317-8783-48bd-87ce-017342bfd827" providerId="ADAL" clId="{66E4B285-17B3-4541-99D7-CDF6E2661FC2}" dt="2020-11-22T14:16:39.584" v="1766" actId="123"/>
          <ac:spMkLst>
            <pc:docMk/>
            <pc:sldMk cId="3335177708" sldId="449"/>
            <ac:spMk id="2" creationId="{ED5C7BAB-129D-4F89-90BC-34F5354CE372}"/>
          </ac:spMkLst>
        </pc:spChg>
        <pc:picChg chg="mod">
          <ac:chgData name="Serdar Yusuf Kayacık" userId="bdfda317-8783-48bd-87ce-017342bfd827" providerId="ADAL" clId="{66E4B285-17B3-4541-99D7-CDF6E2661FC2}" dt="2020-11-22T14:43:23.601" v="1781" actId="1076"/>
          <ac:picMkLst>
            <pc:docMk/>
            <pc:sldMk cId="3335177708" sldId="449"/>
            <ac:picMk id="5" creationId="{22A4E39E-F58A-4B3E-94C1-CD5021754932}"/>
          </ac:picMkLst>
        </pc:picChg>
        <pc:picChg chg="mod">
          <ac:chgData name="Serdar Yusuf Kayacık" userId="bdfda317-8783-48bd-87ce-017342bfd827" providerId="ADAL" clId="{66E4B285-17B3-4541-99D7-CDF6E2661FC2}" dt="2020-11-22T08:46:55.828" v="609" actId="14100"/>
          <ac:picMkLst>
            <pc:docMk/>
            <pc:sldMk cId="3335177708" sldId="449"/>
            <ac:picMk id="7" creationId="{8F1AF1F3-6DEF-4DD6-A549-A44C9C8C5673}"/>
          </ac:picMkLst>
        </pc:picChg>
        <pc:picChg chg="mod">
          <ac:chgData name="Serdar Yusuf Kayacık" userId="bdfda317-8783-48bd-87ce-017342bfd827" providerId="ADAL" clId="{66E4B285-17B3-4541-99D7-CDF6E2661FC2}" dt="2020-11-22T14:43:23.977" v="1782" actId="1076"/>
          <ac:picMkLst>
            <pc:docMk/>
            <pc:sldMk cId="3335177708" sldId="449"/>
            <ac:picMk id="11" creationId="{E7F0D73A-7E72-40ED-8712-6D98D878C9E5}"/>
          </ac:picMkLst>
        </pc:picChg>
      </pc:sldChg>
      <pc:sldChg chg="modSp mod">
        <pc:chgData name="Serdar Yusuf Kayacık" userId="bdfda317-8783-48bd-87ce-017342bfd827" providerId="ADAL" clId="{66E4B285-17B3-4541-99D7-CDF6E2661FC2}" dt="2020-11-22T14:06:13.484" v="1666" actId="20577"/>
        <pc:sldMkLst>
          <pc:docMk/>
          <pc:sldMk cId="1814450698" sldId="451"/>
        </pc:sldMkLst>
        <pc:spChg chg="mod">
          <ac:chgData name="Serdar Yusuf Kayacık" userId="bdfda317-8783-48bd-87ce-017342bfd827" providerId="ADAL" clId="{66E4B285-17B3-4541-99D7-CDF6E2661FC2}" dt="2020-11-22T14:06:13.484" v="1666" actId="20577"/>
          <ac:spMkLst>
            <pc:docMk/>
            <pc:sldMk cId="1814450698" sldId="451"/>
            <ac:spMk id="2" creationId="{6283EA38-C2EA-4C1E-9878-A80E00A1A7D9}"/>
          </ac:spMkLst>
        </pc:spChg>
        <pc:picChg chg="mod">
          <ac:chgData name="Serdar Yusuf Kayacık" userId="bdfda317-8783-48bd-87ce-017342bfd827" providerId="ADAL" clId="{66E4B285-17B3-4541-99D7-CDF6E2661FC2}" dt="2020-11-21T12:35:53.211" v="570" actId="14100"/>
          <ac:picMkLst>
            <pc:docMk/>
            <pc:sldMk cId="1814450698" sldId="451"/>
            <ac:picMk id="4" creationId="{A1DC66D0-D479-454D-90ED-927E95ABFFC8}"/>
          </ac:picMkLst>
        </pc:picChg>
      </pc:sldChg>
      <pc:sldChg chg="addSp delSp modSp mod">
        <pc:chgData name="Serdar Yusuf Kayacık" userId="bdfda317-8783-48bd-87ce-017342bfd827" providerId="ADAL" clId="{66E4B285-17B3-4541-99D7-CDF6E2661FC2}" dt="2020-11-22T14:46:41.192" v="1787" actId="732"/>
        <pc:sldMkLst>
          <pc:docMk/>
          <pc:sldMk cId="1050072219" sldId="456"/>
        </pc:sldMkLst>
        <pc:spChg chg="mod">
          <ac:chgData name="Serdar Yusuf Kayacık" userId="bdfda317-8783-48bd-87ce-017342bfd827" providerId="ADAL" clId="{66E4B285-17B3-4541-99D7-CDF6E2661FC2}" dt="2020-11-22T14:12:30.958" v="1752" actId="20577"/>
          <ac:spMkLst>
            <pc:docMk/>
            <pc:sldMk cId="1050072219" sldId="456"/>
            <ac:spMk id="2" creationId="{B38091CB-B49B-4A22-889F-E51AAB218A2C}"/>
          </ac:spMkLst>
        </pc:spChg>
        <pc:spChg chg="add mod">
          <ac:chgData name="Serdar Yusuf Kayacık" userId="bdfda317-8783-48bd-87ce-017342bfd827" providerId="ADAL" clId="{66E4B285-17B3-4541-99D7-CDF6E2661FC2}" dt="2020-11-22T14:17:17.821" v="1768" actId="1076"/>
          <ac:spMkLst>
            <pc:docMk/>
            <pc:sldMk cId="1050072219" sldId="456"/>
            <ac:spMk id="3" creationId="{6EE813CF-4C44-43F5-83FF-DCC08AC207F0}"/>
          </ac:spMkLst>
        </pc:spChg>
        <pc:picChg chg="add del mod">
          <ac:chgData name="Serdar Yusuf Kayacık" userId="bdfda317-8783-48bd-87ce-017342bfd827" providerId="ADAL" clId="{66E4B285-17B3-4541-99D7-CDF6E2661FC2}" dt="2020-11-22T09:03:01.441" v="746" actId="478"/>
          <ac:picMkLst>
            <pc:docMk/>
            <pc:sldMk cId="1050072219" sldId="456"/>
            <ac:picMk id="4" creationId="{DE6A4E57-A576-49BC-931F-40E6AD30C175}"/>
          </ac:picMkLst>
        </pc:picChg>
        <pc:picChg chg="mod">
          <ac:chgData name="Serdar Yusuf Kayacık" userId="bdfda317-8783-48bd-87ce-017342bfd827" providerId="ADAL" clId="{66E4B285-17B3-4541-99D7-CDF6E2661FC2}" dt="2020-11-22T14:46:08.330" v="1783" actId="1440"/>
          <ac:picMkLst>
            <pc:docMk/>
            <pc:sldMk cId="1050072219" sldId="456"/>
            <ac:picMk id="5" creationId="{D9848ABA-F1C2-4A6E-81E5-CA6C4F89B98F}"/>
          </ac:picMkLst>
        </pc:picChg>
        <pc:picChg chg="add del mod">
          <ac:chgData name="Serdar Yusuf Kayacık" userId="bdfda317-8783-48bd-87ce-017342bfd827" providerId="ADAL" clId="{66E4B285-17B3-4541-99D7-CDF6E2661FC2}" dt="2020-11-22T09:03:01.873" v="747" actId="478"/>
          <ac:picMkLst>
            <pc:docMk/>
            <pc:sldMk cId="1050072219" sldId="456"/>
            <ac:picMk id="7" creationId="{E0E7704B-559D-426A-8392-C97C7CD7C936}"/>
          </ac:picMkLst>
        </pc:picChg>
        <pc:picChg chg="mod modCrop">
          <ac:chgData name="Serdar Yusuf Kayacık" userId="bdfda317-8783-48bd-87ce-017342bfd827" providerId="ADAL" clId="{66E4B285-17B3-4541-99D7-CDF6E2661FC2}" dt="2020-11-22T14:46:41.192" v="1787" actId="732"/>
          <ac:picMkLst>
            <pc:docMk/>
            <pc:sldMk cId="1050072219" sldId="456"/>
            <ac:picMk id="8" creationId="{764859C9-0A91-4ADA-AA07-BED7405D00B5}"/>
          </ac:picMkLst>
        </pc:picChg>
      </pc:sldChg>
      <pc:sldChg chg="addSp delSp modSp del mod">
        <pc:chgData name="Serdar Yusuf Kayacık" userId="bdfda317-8783-48bd-87ce-017342bfd827" providerId="ADAL" clId="{66E4B285-17B3-4541-99D7-CDF6E2661FC2}" dt="2020-11-21T09:52:14.455" v="311" actId="2696"/>
        <pc:sldMkLst>
          <pc:docMk/>
          <pc:sldMk cId="335053348" sldId="458"/>
        </pc:sldMkLst>
        <pc:spChg chg="mod">
          <ac:chgData name="Serdar Yusuf Kayacık" userId="bdfda317-8783-48bd-87ce-017342bfd827" providerId="ADAL" clId="{66E4B285-17B3-4541-99D7-CDF6E2661FC2}" dt="2020-11-21T09:51:43.999" v="310" actId="20577"/>
          <ac:spMkLst>
            <pc:docMk/>
            <pc:sldMk cId="335053348" sldId="458"/>
            <ac:spMk id="6" creationId="{A3D363C6-86A9-4629-AF98-2DBCCE113A07}"/>
          </ac:spMkLst>
        </pc:spChg>
        <pc:spChg chg="add del">
          <ac:chgData name="Serdar Yusuf Kayacık" userId="bdfda317-8783-48bd-87ce-017342bfd827" providerId="ADAL" clId="{66E4B285-17B3-4541-99D7-CDF6E2661FC2}" dt="2020-11-18T13:06:26.249" v="85"/>
          <ac:spMkLst>
            <pc:docMk/>
            <pc:sldMk cId="335053348" sldId="458"/>
            <ac:spMk id="7" creationId="{5DEF8D5C-474E-4B5E-957F-20530D68175B}"/>
          </ac:spMkLst>
        </pc:spChg>
        <pc:picChg chg="del mod">
          <ac:chgData name="Serdar Yusuf Kayacık" userId="bdfda317-8783-48bd-87ce-017342bfd827" providerId="ADAL" clId="{66E4B285-17B3-4541-99D7-CDF6E2661FC2}" dt="2020-11-18T14:52:02.897" v="274" actId="478"/>
          <ac:picMkLst>
            <pc:docMk/>
            <pc:sldMk cId="335053348" sldId="458"/>
            <ac:picMk id="3" creationId="{3440217B-AFAB-40FC-BDF4-5F08C53FF001}"/>
          </ac:picMkLst>
        </pc:picChg>
        <pc:picChg chg="mod">
          <ac:chgData name="Serdar Yusuf Kayacık" userId="bdfda317-8783-48bd-87ce-017342bfd827" providerId="ADAL" clId="{66E4B285-17B3-4541-99D7-CDF6E2661FC2}" dt="2020-11-18T14:50:53.894" v="270" actId="1076"/>
          <ac:picMkLst>
            <pc:docMk/>
            <pc:sldMk cId="335053348" sldId="458"/>
            <ac:picMk id="8" creationId="{A2215A91-F4C2-4907-98ED-E0220CAE8D9B}"/>
          </ac:picMkLst>
        </pc:picChg>
        <pc:picChg chg="add mod">
          <ac:chgData name="Serdar Yusuf Kayacık" userId="bdfda317-8783-48bd-87ce-017342bfd827" providerId="ADAL" clId="{66E4B285-17B3-4541-99D7-CDF6E2661FC2}" dt="2020-11-18T14:52:50.601" v="283" actId="1076"/>
          <ac:picMkLst>
            <pc:docMk/>
            <pc:sldMk cId="335053348" sldId="458"/>
            <ac:picMk id="9" creationId="{B0C7F075-FA99-453A-BBFA-ACC2A0428C66}"/>
          </ac:picMkLst>
        </pc:picChg>
        <pc:picChg chg="add del mod">
          <ac:chgData name="Serdar Yusuf Kayacık" userId="bdfda317-8783-48bd-87ce-017342bfd827" providerId="ADAL" clId="{66E4B285-17B3-4541-99D7-CDF6E2661FC2}" dt="2020-11-18T13:06:53.564" v="95" actId="478"/>
          <ac:picMkLst>
            <pc:docMk/>
            <pc:sldMk cId="335053348" sldId="458"/>
            <ac:picMk id="10" creationId="{6FC9E5B5-2A43-47B4-8D38-6E8E56AD0288}"/>
          </ac:picMkLst>
        </pc:picChg>
      </pc:sldChg>
      <pc:sldChg chg="addSp delSp modSp add mod setBg">
        <pc:chgData name="Serdar Yusuf Kayacık" userId="bdfda317-8783-48bd-87ce-017342bfd827" providerId="ADAL" clId="{66E4B285-17B3-4541-99D7-CDF6E2661FC2}" dt="2020-11-22T14:17:05.161" v="1767" actId="1076"/>
        <pc:sldMkLst>
          <pc:docMk/>
          <pc:sldMk cId="792318462" sldId="458"/>
        </pc:sldMkLst>
        <pc:spChg chg="mod">
          <ac:chgData name="Serdar Yusuf Kayacık" userId="bdfda317-8783-48bd-87ce-017342bfd827" providerId="ADAL" clId="{66E4B285-17B3-4541-99D7-CDF6E2661FC2}" dt="2020-11-22T08:51:06.831" v="684" actId="14100"/>
          <ac:spMkLst>
            <pc:docMk/>
            <pc:sldMk cId="792318462" sldId="458"/>
            <ac:spMk id="4" creationId="{302972AA-BCF6-4A91-BAA8-430D6076F207}"/>
          </ac:spMkLst>
        </pc:spChg>
        <pc:spChg chg="mod">
          <ac:chgData name="Serdar Yusuf Kayacık" userId="bdfda317-8783-48bd-87ce-017342bfd827" providerId="ADAL" clId="{66E4B285-17B3-4541-99D7-CDF6E2661FC2}" dt="2020-11-21T10:24:35.850" v="499" actId="1076"/>
          <ac:spMkLst>
            <pc:docMk/>
            <pc:sldMk cId="792318462" sldId="458"/>
            <ac:spMk id="5" creationId="{C883D9CE-AB74-45B1-822B-B1C6CE6236F6}"/>
          </ac:spMkLst>
        </pc:spChg>
        <pc:spChg chg="mod">
          <ac:chgData name="Serdar Yusuf Kayacık" userId="bdfda317-8783-48bd-87ce-017342bfd827" providerId="ADAL" clId="{66E4B285-17B3-4541-99D7-CDF6E2661FC2}" dt="2020-11-22T08:51:13.734" v="685" actId="1076"/>
          <ac:spMkLst>
            <pc:docMk/>
            <pc:sldMk cId="792318462" sldId="458"/>
            <ac:spMk id="6" creationId="{A3D363C6-86A9-4629-AF98-2DBCCE113A07}"/>
          </ac:spMkLst>
        </pc:spChg>
        <pc:picChg chg="add del">
          <ac:chgData name="Serdar Yusuf Kayacık" userId="bdfda317-8783-48bd-87ce-017342bfd827" providerId="ADAL" clId="{66E4B285-17B3-4541-99D7-CDF6E2661FC2}" dt="2020-11-21T10:35:34.520" v="517" actId="478"/>
          <ac:picMkLst>
            <pc:docMk/>
            <pc:sldMk cId="792318462" sldId="458"/>
            <ac:picMk id="3" creationId="{D56423D0-6BC9-4D61-878A-FAE101697BE2}"/>
          </ac:picMkLst>
        </pc:picChg>
        <pc:picChg chg="add mod">
          <ac:chgData name="Serdar Yusuf Kayacık" userId="bdfda317-8783-48bd-87ce-017342bfd827" providerId="ADAL" clId="{66E4B285-17B3-4541-99D7-CDF6E2661FC2}" dt="2020-11-22T08:52:11.446" v="686" actId="1440"/>
          <ac:picMkLst>
            <pc:docMk/>
            <pc:sldMk cId="792318462" sldId="458"/>
            <ac:picMk id="7" creationId="{502E483A-D1AC-4D38-9C88-86A3A3EA778C}"/>
          </ac:picMkLst>
        </pc:picChg>
        <pc:picChg chg="add del mod">
          <ac:chgData name="Serdar Yusuf Kayacık" userId="bdfda317-8783-48bd-87ce-017342bfd827" providerId="ADAL" clId="{66E4B285-17B3-4541-99D7-CDF6E2661FC2}" dt="2020-11-21T10:45:56.077" v="533" actId="478"/>
          <ac:picMkLst>
            <pc:docMk/>
            <pc:sldMk cId="792318462" sldId="458"/>
            <ac:picMk id="7" creationId="{EEA50859-9E04-40CE-BDBD-E1A8DF56361B}"/>
          </ac:picMkLst>
        </pc:picChg>
        <pc:picChg chg="del mod">
          <ac:chgData name="Serdar Yusuf Kayacık" userId="bdfda317-8783-48bd-87ce-017342bfd827" providerId="ADAL" clId="{66E4B285-17B3-4541-99D7-CDF6E2661FC2}" dt="2020-11-21T10:53:25.002" v="546" actId="478"/>
          <ac:picMkLst>
            <pc:docMk/>
            <pc:sldMk cId="792318462" sldId="458"/>
            <ac:picMk id="8" creationId="{A2215A91-F4C2-4907-98ED-E0220CAE8D9B}"/>
          </ac:picMkLst>
        </pc:picChg>
        <pc:picChg chg="del mod">
          <ac:chgData name="Serdar Yusuf Kayacık" userId="bdfda317-8783-48bd-87ce-017342bfd827" providerId="ADAL" clId="{66E4B285-17B3-4541-99D7-CDF6E2661FC2}" dt="2020-11-21T10:28:55.240" v="508" actId="478"/>
          <ac:picMkLst>
            <pc:docMk/>
            <pc:sldMk cId="792318462" sldId="458"/>
            <ac:picMk id="9" creationId="{B0C7F075-FA99-453A-BBFA-ACC2A0428C66}"/>
          </ac:picMkLst>
        </pc:picChg>
        <pc:picChg chg="add del mod">
          <ac:chgData name="Serdar Yusuf Kayacık" userId="bdfda317-8783-48bd-87ce-017342bfd827" providerId="ADAL" clId="{66E4B285-17B3-4541-99D7-CDF6E2661FC2}" dt="2020-11-21T10:35:33.856" v="516" actId="478"/>
          <ac:picMkLst>
            <pc:docMk/>
            <pc:sldMk cId="792318462" sldId="458"/>
            <ac:picMk id="10" creationId="{CD839DA7-62C2-4097-86EC-7110E7428F79}"/>
          </ac:picMkLst>
        </pc:picChg>
        <pc:picChg chg="add del">
          <ac:chgData name="Serdar Yusuf Kayacık" userId="bdfda317-8783-48bd-87ce-017342bfd827" providerId="ADAL" clId="{66E4B285-17B3-4541-99D7-CDF6E2661FC2}" dt="2020-11-21T10:45:24.751" v="527" actId="478"/>
          <ac:picMkLst>
            <pc:docMk/>
            <pc:sldMk cId="792318462" sldId="458"/>
            <ac:picMk id="11" creationId="{6BDF96AB-B3F8-4CCE-BD88-FFB08FF8D1FE}"/>
          </ac:picMkLst>
        </pc:picChg>
        <pc:picChg chg="add del mod">
          <ac:chgData name="Serdar Yusuf Kayacık" userId="bdfda317-8783-48bd-87ce-017342bfd827" providerId="ADAL" clId="{66E4B285-17B3-4541-99D7-CDF6E2661FC2}" dt="2020-11-21T10:44:51.905" v="522" actId="478"/>
          <ac:picMkLst>
            <pc:docMk/>
            <pc:sldMk cId="792318462" sldId="458"/>
            <ac:picMk id="12" creationId="{1034CDE1-3534-454B-978B-052C463DC6F2}"/>
          </ac:picMkLst>
        </pc:picChg>
        <pc:picChg chg="add del mod">
          <ac:chgData name="Serdar Yusuf Kayacık" userId="bdfda317-8783-48bd-87ce-017342bfd827" providerId="ADAL" clId="{66E4B285-17B3-4541-99D7-CDF6E2661FC2}" dt="2020-11-21T10:45:56.463" v="534" actId="478"/>
          <ac:picMkLst>
            <pc:docMk/>
            <pc:sldMk cId="792318462" sldId="458"/>
            <ac:picMk id="13" creationId="{C9364F45-A8D8-451A-96F0-F260B2927E63}"/>
          </ac:picMkLst>
        </pc:picChg>
        <pc:picChg chg="add del">
          <ac:chgData name="Serdar Yusuf Kayacık" userId="bdfda317-8783-48bd-87ce-017342bfd827" providerId="ADAL" clId="{66E4B285-17B3-4541-99D7-CDF6E2661FC2}" dt="2020-11-21T10:45:26.957" v="529" actId="478"/>
          <ac:picMkLst>
            <pc:docMk/>
            <pc:sldMk cId="792318462" sldId="458"/>
            <ac:picMk id="14" creationId="{18226104-A362-4596-B9F9-08543EE10580}"/>
          </ac:picMkLst>
        </pc:picChg>
        <pc:picChg chg="add del mod">
          <ac:chgData name="Serdar Yusuf Kayacık" userId="bdfda317-8783-48bd-87ce-017342bfd827" providerId="ADAL" clId="{66E4B285-17B3-4541-99D7-CDF6E2661FC2}" dt="2020-11-21T10:46:26.791" v="539" actId="478"/>
          <ac:picMkLst>
            <pc:docMk/>
            <pc:sldMk cId="792318462" sldId="458"/>
            <ac:picMk id="15" creationId="{5790AF67-B17D-4937-89F7-45E2CB301D2D}"/>
          </ac:picMkLst>
        </pc:picChg>
        <pc:picChg chg="add mod">
          <ac:chgData name="Serdar Yusuf Kayacık" userId="bdfda317-8783-48bd-87ce-017342bfd827" providerId="ADAL" clId="{66E4B285-17B3-4541-99D7-CDF6E2661FC2}" dt="2020-11-22T14:17:05.161" v="1767" actId="1076"/>
          <ac:picMkLst>
            <pc:docMk/>
            <pc:sldMk cId="792318462" sldId="458"/>
            <ac:picMk id="16" creationId="{E30A7A5E-A839-4864-85C5-4562EA222B8D}"/>
          </ac:picMkLst>
        </pc:picChg>
      </pc:sldChg>
      <pc:sldChg chg="modSp mod">
        <pc:chgData name="Serdar Yusuf Kayacık" userId="bdfda317-8783-48bd-87ce-017342bfd827" providerId="ADAL" clId="{66E4B285-17B3-4541-99D7-CDF6E2661FC2}" dt="2020-11-18T13:56:45.482" v="113" actId="207"/>
        <pc:sldMkLst>
          <pc:docMk/>
          <pc:sldMk cId="1017994010" sldId="459"/>
        </pc:sldMkLst>
        <pc:spChg chg="mod">
          <ac:chgData name="Serdar Yusuf Kayacık" userId="bdfda317-8783-48bd-87ce-017342bfd827" providerId="ADAL" clId="{66E4B285-17B3-4541-99D7-CDF6E2661FC2}" dt="2020-11-18T13:56:45.482" v="113" actId="207"/>
          <ac:spMkLst>
            <pc:docMk/>
            <pc:sldMk cId="1017994010" sldId="459"/>
            <ac:spMk id="5" creationId="{00000000-0000-0000-0000-000000000000}"/>
          </ac:spMkLst>
        </pc:spChg>
      </pc:sldChg>
      <pc:sldChg chg="modSp add mod">
        <pc:chgData name="Serdar Yusuf Kayacık" userId="bdfda317-8783-48bd-87ce-017342bfd827" providerId="ADAL" clId="{66E4B285-17B3-4541-99D7-CDF6E2661FC2}" dt="2020-11-22T15:02:57.588" v="2130" actId="20577"/>
        <pc:sldMkLst>
          <pc:docMk/>
          <pc:sldMk cId="649950694" sldId="460"/>
        </pc:sldMkLst>
        <pc:spChg chg="mod">
          <ac:chgData name="Serdar Yusuf Kayacık" userId="bdfda317-8783-48bd-87ce-017342bfd827" providerId="ADAL" clId="{66E4B285-17B3-4541-99D7-CDF6E2661FC2}" dt="2020-11-22T15:02:57.588" v="2130" actId="20577"/>
          <ac:spMkLst>
            <pc:docMk/>
            <pc:sldMk cId="649950694" sldId="460"/>
            <ac:spMk id="5" creationId="{00000000-0000-0000-0000-000000000000}"/>
          </ac:spMkLst>
        </pc:spChg>
      </pc:sldChg>
      <pc:sldChg chg="modSp del mod">
        <pc:chgData name="Serdar Yusuf Kayacık" userId="bdfda317-8783-48bd-87ce-017342bfd827" providerId="ADAL" clId="{66E4B285-17B3-4541-99D7-CDF6E2661FC2}" dt="2020-11-21T09:52:14.455" v="311" actId="2696"/>
        <pc:sldMkLst>
          <pc:docMk/>
          <pc:sldMk cId="3972178418" sldId="460"/>
        </pc:sldMkLst>
        <pc:spChg chg="mod">
          <ac:chgData name="Serdar Yusuf Kayacık" userId="bdfda317-8783-48bd-87ce-017342bfd827" providerId="ADAL" clId="{66E4B285-17B3-4541-99D7-CDF6E2661FC2}" dt="2020-11-18T13:57:14.562" v="122" actId="207"/>
          <ac:spMkLst>
            <pc:docMk/>
            <pc:sldMk cId="3972178418" sldId="460"/>
            <ac:spMk id="5" creationId="{00000000-0000-0000-0000-000000000000}"/>
          </ac:spMkLst>
        </pc:spChg>
      </pc:sldChg>
      <pc:sldChg chg="addSp modSp del mod">
        <pc:chgData name="Serdar Yusuf Kayacık" userId="bdfda317-8783-48bd-87ce-017342bfd827" providerId="ADAL" clId="{66E4B285-17B3-4541-99D7-CDF6E2661FC2}" dt="2020-11-21T09:52:14.455" v="311" actId="2696"/>
        <pc:sldMkLst>
          <pc:docMk/>
          <pc:sldMk cId="1438323240" sldId="461"/>
        </pc:sldMkLst>
        <pc:spChg chg="mod">
          <ac:chgData name="Serdar Yusuf Kayacık" userId="bdfda317-8783-48bd-87ce-017342bfd827" providerId="ADAL" clId="{66E4B285-17B3-4541-99D7-CDF6E2661FC2}" dt="2020-11-18T12:34:09.367" v="83" actId="20577"/>
          <ac:spMkLst>
            <pc:docMk/>
            <pc:sldMk cId="1438323240" sldId="461"/>
            <ac:spMk id="2" creationId="{66875DF2-7E97-4D8E-85EC-1B52CB0168FC}"/>
          </ac:spMkLst>
        </pc:spChg>
        <pc:picChg chg="add mod">
          <ac:chgData name="Serdar Yusuf Kayacık" userId="bdfda317-8783-48bd-87ce-017342bfd827" providerId="ADAL" clId="{66E4B285-17B3-4541-99D7-CDF6E2661FC2}" dt="2020-11-18T12:33:10.441" v="53" actId="1076"/>
          <ac:picMkLst>
            <pc:docMk/>
            <pc:sldMk cId="1438323240" sldId="461"/>
            <ac:picMk id="4" creationId="{812DF414-B792-461B-AA79-798F9916A1F6}"/>
          </ac:picMkLst>
        </pc:picChg>
        <pc:picChg chg="add mod">
          <ac:chgData name="Serdar Yusuf Kayacık" userId="bdfda317-8783-48bd-87ce-017342bfd827" providerId="ADAL" clId="{66E4B285-17B3-4541-99D7-CDF6E2661FC2}" dt="2020-11-18T12:33:19.809" v="57" actId="1076"/>
          <ac:picMkLst>
            <pc:docMk/>
            <pc:sldMk cId="1438323240" sldId="461"/>
            <ac:picMk id="6" creationId="{470411CC-85B1-4359-894B-AC8BBBCAFC52}"/>
          </ac:picMkLst>
        </pc:picChg>
      </pc:sldChg>
      <pc:sldChg chg="modSp add mod">
        <pc:chgData name="Serdar Yusuf Kayacık" userId="bdfda317-8783-48bd-87ce-017342bfd827" providerId="ADAL" clId="{66E4B285-17B3-4541-99D7-CDF6E2661FC2}" dt="2020-11-22T15:07:37.189" v="2132" actId="1076"/>
        <pc:sldMkLst>
          <pc:docMk/>
          <pc:sldMk cId="2317352965" sldId="461"/>
        </pc:sldMkLst>
        <pc:spChg chg="mod">
          <ac:chgData name="Serdar Yusuf Kayacık" userId="bdfda317-8783-48bd-87ce-017342bfd827" providerId="ADAL" clId="{66E4B285-17B3-4541-99D7-CDF6E2661FC2}" dt="2020-11-22T15:07:37.189" v="2132" actId="1076"/>
          <ac:spMkLst>
            <pc:docMk/>
            <pc:sldMk cId="2317352965" sldId="461"/>
            <ac:spMk id="2" creationId="{66875DF2-7E97-4D8E-85EC-1B52CB0168FC}"/>
          </ac:spMkLst>
        </pc:spChg>
        <pc:picChg chg="mod">
          <ac:chgData name="Serdar Yusuf Kayacık" userId="bdfda317-8783-48bd-87ce-017342bfd827" providerId="ADAL" clId="{66E4B285-17B3-4541-99D7-CDF6E2661FC2}" dt="2020-11-22T08:48:58.038" v="664" actId="1076"/>
          <ac:picMkLst>
            <pc:docMk/>
            <pc:sldMk cId="2317352965" sldId="461"/>
            <ac:picMk id="4" creationId="{812DF414-B792-461B-AA79-798F9916A1F6}"/>
          </ac:picMkLst>
        </pc:picChg>
        <pc:picChg chg="mod">
          <ac:chgData name="Serdar Yusuf Kayacık" userId="bdfda317-8783-48bd-87ce-017342bfd827" providerId="ADAL" clId="{66E4B285-17B3-4541-99D7-CDF6E2661FC2}" dt="2020-11-22T08:49:03.254" v="666" actId="1076"/>
          <ac:picMkLst>
            <pc:docMk/>
            <pc:sldMk cId="2317352965" sldId="461"/>
            <ac:picMk id="6" creationId="{470411CC-85B1-4359-894B-AC8BBBCAFC52}"/>
          </ac:picMkLst>
        </pc:picChg>
      </pc:sldChg>
      <pc:sldChg chg="modSp mod">
        <pc:chgData name="Serdar Yusuf Kayacık" userId="bdfda317-8783-48bd-87ce-017342bfd827" providerId="ADAL" clId="{66E4B285-17B3-4541-99D7-CDF6E2661FC2}" dt="2020-11-22T14:03:50.961" v="1645" actId="20577"/>
        <pc:sldMkLst>
          <pc:docMk/>
          <pc:sldMk cId="1042338187" sldId="462"/>
        </pc:sldMkLst>
        <pc:spChg chg="mod">
          <ac:chgData name="Serdar Yusuf Kayacık" userId="bdfda317-8783-48bd-87ce-017342bfd827" providerId="ADAL" clId="{66E4B285-17B3-4541-99D7-CDF6E2661FC2}" dt="2020-11-22T13:16:07.343" v="1363" actId="1076"/>
          <ac:spMkLst>
            <pc:docMk/>
            <pc:sldMk cId="1042338187" sldId="462"/>
            <ac:spMk id="2" creationId="{00000000-0000-0000-0000-000000000000}"/>
          </ac:spMkLst>
        </pc:spChg>
        <pc:graphicFrameChg chg="mod modGraphic">
          <ac:chgData name="Serdar Yusuf Kayacık" userId="bdfda317-8783-48bd-87ce-017342bfd827" providerId="ADAL" clId="{66E4B285-17B3-4541-99D7-CDF6E2661FC2}" dt="2020-11-22T14:03:50.961" v="1645" actId="20577"/>
          <ac:graphicFrameMkLst>
            <pc:docMk/>
            <pc:sldMk cId="1042338187" sldId="462"/>
            <ac:graphicFrameMk id="3" creationId="{00000000-0000-0000-0000-000000000000}"/>
          </ac:graphicFrameMkLst>
        </pc:graphicFrameChg>
      </pc:sldChg>
      <pc:sldChg chg="modSp mod">
        <pc:chgData name="Serdar Yusuf Kayacık" userId="bdfda317-8783-48bd-87ce-017342bfd827" providerId="ADAL" clId="{66E4B285-17B3-4541-99D7-CDF6E2661FC2}" dt="2020-11-22T14:16:04.377" v="1765" actId="20577"/>
        <pc:sldMkLst>
          <pc:docMk/>
          <pc:sldMk cId="3402602486" sldId="463"/>
        </pc:sldMkLst>
        <pc:spChg chg="mod">
          <ac:chgData name="Serdar Yusuf Kayacık" userId="bdfda317-8783-48bd-87ce-017342bfd827" providerId="ADAL" clId="{66E4B285-17B3-4541-99D7-CDF6E2661FC2}" dt="2020-11-22T13:20:08.493" v="1384" actId="1076"/>
          <ac:spMkLst>
            <pc:docMk/>
            <pc:sldMk cId="3402602486" sldId="463"/>
            <ac:spMk id="2" creationId="{00000000-0000-0000-0000-000000000000}"/>
          </ac:spMkLst>
        </pc:spChg>
        <pc:graphicFrameChg chg="mod modGraphic">
          <ac:chgData name="Serdar Yusuf Kayacık" userId="bdfda317-8783-48bd-87ce-017342bfd827" providerId="ADAL" clId="{66E4B285-17B3-4541-99D7-CDF6E2661FC2}" dt="2020-11-22T14:16:04.377" v="1765" actId="20577"/>
          <ac:graphicFrameMkLst>
            <pc:docMk/>
            <pc:sldMk cId="3402602486" sldId="463"/>
            <ac:graphicFrameMk id="3" creationId="{00000000-0000-0000-0000-000000000000}"/>
          </ac:graphicFrameMkLst>
        </pc:graphicFrameChg>
      </pc:sldChg>
      <pc:sldChg chg="modSp mod">
        <pc:chgData name="Serdar Yusuf Kayacık" userId="bdfda317-8783-48bd-87ce-017342bfd827" providerId="ADAL" clId="{66E4B285-17B3-4541-99D7-CDF6E2661FC2}" dt="2020-11-22T10:31:39.577" v="868" actId="113"/>
        <pc:sldMkLst>
          <pc:docMk/>
          <pc:sldMk cId="599360810" sldId="464"/>
        </pc:sldMkLst>
        <pc:spChg chg="mod">
          <ac:chgData name="Serdar Yusuf Kayacık" userId="bdfda317-8783-48bd-87ce-017342bfd827" providerId="ADAL" clId="{66E4B285-17B3-4541-99D7-CDF6E2661FC2}" dt="2020-11-22T10:31:39.577" v="868" actId="113"/>
          <ac:spMkLst>
            <pc:docMk/>
            <pc:sldMk cId="599360810" sldId="464"/>
            <ac:spMk id="5" creationId="{00000000-0000-0000-0000-000000000000}"/>
          </ac:spMkLst>
        </pc:spChg>
      </pc:sldChg>
      <pc:sldChg chg="modSp add mod">
        <pc:chgData name="Serdar Yusuf Kayacık" userId="bdfda317-8783-48bd-87ce-017342bfd827" providerId="ADAL" clId="{66E4B285-17B3-4541-99D7-CDF6E2661FC2}" dt="2020-11-22T14:15:27.202" v="1764" actId="20577"/>
        <pc:sldMkLst>
          <pc:docMk/>
          <pc:sldMk cId="910670044" sldId="482"/>
        </pc:sldMkLst>
        <pc:spChg chg="mod">
          <ac:chgData name="Serdar Yusuf Kayacık" userId="bdfda317-8783-48bd-87ce-017342bfd827" providerId="ADAL" clId="{66E4B285-17B3-4541-99D7-CDF6E2661FC2}" dt="2020-11-22T14:15:27.202" v="1764" actId="20577"/>
          <ac:spMkLst>
            <pc:docMk/>
            <pc:sldMk cId="910670044" sldId="482"/>
            <ac:spMk id="5" creationId="{00000000-0000-0000-0000-000000000000}"/>
          </ac:spMkLst>
        </pc:spChg>
      </pc:sldChg>
      <pc:sldChg chg="modSp del mod">
        <pc:chgData name="Serdar Yusuf Kayacık" userId="bdfda317-8783-48bd-87ce-017342bfd827" providerId="ADAL" clId="{66E4B285-17B3-4541-99D7-CDF6E2661FC2}" dt="2020-11-22T13:14:46.126" v="1345" actId="2696"/>
        <pc:sldMkLst>
          <pc:docMk/>
          <pc:sldMk cId="2142190601" sldId="482"/>
        </pc:sldMkLst>
        <pc:spChg chg="mod">
          <ac:chgData name="Serdar Yusuf Kayacık" userId="bdfda317-8783-48bd-87ce-017342bfd827" providerId="ADAL" clId="{66E4B285-17B3-4541-99D7-CDF6E2661FC2}" dt="2020-11-21T09:57:55.723" v="421" actId="1076"/>
          <ac:spMkLst>
            <pc:docMk/>
            <pc:sldMk cId="2142190601" sldId="482"/>
            <ac:spMk id="5" creationId="{00000000-0000-0000-0000-000000000000}"/>
          </ac:spMkLst>
        </pc:spChg>
      </pc:sldChg>
      <pc:sldChg chg="addSp delSp modSp mod">
        <pc:chgData name="Serdar Yusuf Kayacık" userId="bdfda317-8783-48bd-87ce-017342bfd827" providerId="ADAL" clId="{66E4B285-17B3-4541-99D7-CDF6E2661FC2}" dt="2020-11-22T14:05:46.658" v="1660" actId="14100"/>
        <pc:sldMkLst>
          <pc:docMk/>
          <pc:sldMk cId="2699911599" sldId="483"/>
        </pc:sldMkLst>
        <pc:spChg chg="mod">
          <ac:chgData name="Serdar Yusuf Kayacık" userId="bdfda317-8783-48bd-87ce-017342bfd827" providerId="ADAL" clId="{66E4B285-17B3-4541-99D7-CDF6E2661FC2}" dt="2020-11-22T14:05:46.658" v="1660" actId="14100"/>
          <ac:spMkLst>
            <pc:docMk/>
            <pc:sldMk cId="2699911599" sldId="483"/>
            <ac:spMk id="3" creationId="{20857E7F-4C0B-4700-9F8A-0E59034BB91A}"/>
          </ac:spMkLst>
        </pc:spChg>
        <pc:picChg chg="add del mod">
          <ac:chgData name="Serdar Yusuf Kayacık" userId="bdfda317-8783-48bd-87ce-017342bfd827" providerId="ADAL" clId="{66E4B285-17B3-4541-99D7-CDF6E2661FC2}" dt="2020-11-22T09:06:41.041" v="764" actId="478"/>
          <ac:picMkLst>
            <pc:docMk/>
            <pc:sldMk cId="2699911599" sldId="483"/>
            <ac:picMk id="4" creationId="{10906AD7-7E67-405F-A7CF-DA479D62AAB5}"/>
          </ac:picMkLst>
        </pc:picChg>
        <pc:picChg chg="mod">
          <ac:chgData name="Serdar Yusuf Kayacık" userId="bdfda317-8783-48bd-87ce-017342bfd827" providerId="ADAL" clId="{66E4B285-17B3-4541-99D7-CDF6E2661FC2}" dt="2020-11-22T14:05:38.064" v="1659" actId="1076"/>
          <ac:picMkLst>
            <pc:docMk/>
            <pc:sldMk cId="2699911599" sldId="483"/>
            <ac:picMk id="5" creationId="{DF49F237-228E-4B81-9C3B-6749E56587B7}"/>
          </ac:picMkLst>
        </pc:picChg>
        <pc:picChg chg="add mod">
          <ac:chgData name="Serdar Yusuf Kayacık" userId="bdfda317-8783-48bd-87ce-017342bfd827" providerId="ADAL" clId="{66E4B285-17B3-4541-99D7-CDF6E2661FC2}" dt="2020-11-22T14:05:34.268" v="1658" actId="1076"/>
          <ac:picMkLst>
            <pc:docMk/>
            <pc:sldMk cId="2699911599" sldId="483"/>
            <ac:picMk id="6" creationId="{9189482A-E629-4E41-A265-3EBE38B058FC}"/>
          </ac:picMkLst>
        </pc:picChg>
        <pc:picChg chg="del mod">
          <ac:chgData name="Serdar Yusuf Kayacık" userId="bdfda317-8783-48bd-87ce-017342bfd827" providerId="ADAL" clId="{66E4B285-17B3-4541-99D7-CDF6E2661FC2}" dt="2020-11-22T09:06:28.852" v="760" actId="478"/>
          <ac:picMkLst>
            <pc:docMk/>
            <pc:sldMk cId="2699911599" sldId="483"/>
            <ac:picMk id="9" creationId="{FB892F72-AF7C-4E7E-9839-D780CFBB820A}"/>
          </ac:picMkLst>
        </pc:picChg>
      </pc:sldChg>
      <pc:sldChg chg="modSp mod">
        <pc:chgData name="Serdar Yusuf Kayacık" userId="bdfda317-8783-48bd-87ce-017342bfd827" providerId="ADAL" clId="{66E4B285-17B3-4541-99D7-CDF6E2661FC2}" dt="2020-11-18T13:56:26.182" v="109" actId="207"/>
        <pc:sldMkLst>
          <pc:docMk/>
          <pc:sldMk cId="3831155917" sldId="484"/>
        </pc:sldMkLst>
        <pc:spChg chg="mod">
          <ac:chgData name="Serdar Yusuf Kayacık" userId="bdfda317-8783-48bd-87ce-017342bfd827" providerId="ADAL" clId="{66E4B285-17B3-4541-99D7-CDF6E2661FC2}" dt="2020-11-18T13:56:26.182" v="109" actId="207"/>
          <ac:spMkLst>
            <pc:docMk/>
            <pc:sldMk cId="3831155917" sldId="484"/>
            <ac:spMk id="5" creationId="{00000000-0000-0000-0000-000000000000}"/>
          </ac:spMkLst>
        </pc:spChg>
      </pc:sldChg>
      <pc:sldChg chg="addSp modSp new del mod">
        <pc:chgData name="Serdar Yusuf Kayacık" userId="bdfda317-8783-48bd-87ce-017342bfd827" providerId="ADAL" clId="{66E4B285-17B3-4541-99D7-CDF6E2661FC2}" dt="2020-11-22T11:34:33.060" v="1086" actId="2696"/>
        <pc:sldMkLst>
          <pc:docMk/>
          <pc:sldMk cId="1271864851" sldId="485"/>
        </pc:sldMkLst>
        <pc:spChg chg="add">
          <ac:chgData name="Serdar Yusuf Kayacık" userId="bdfda317-8783-48bd-87ce-017342bfd827" providerId="ADAL" clId="{66E4B285-17B3-4541-99D7-CDF6E2661FC2}" dt="2020-11-22T11:17:10.288" v="956"/>
          <ac:spMkLst>
            <pc:docMk/>
            <pc:sldMk cId="1271864851" sldId="485"/>
            <ac:spMk id="2" creationId="{A70DE7BB-FF54-49F7-A23D-4EC167B2DEA2}"/>
          </ac:spMkLst>
        </pc:spChg>
        <pc:spChg chg="add mod">
          <ac:chgData name="Serdar Yusuf Kayacık" userId="bdfda317-8783-48bd-87ce-017342bfd827" providerId="ADAL" clId="{66E4B285-17B3-4541-99D7-CDF6E2661FC2}" dt="2020-11-22T11:33:27.743" v="1079" actId="1076"/>
          <ac:spMkLst>
            <pc:docMk/>
            <pc:sldMk cId="1271864851" sldId="485"/>
            <ac:spMk id="3" creationId="{18BF2513-73CB-4B7F-B064-FE1148AAC087}"/>
          </ac:spMkLst>
        </pc:spChg>
      </pc:sldChg>
      <pc:sldChg chg="new del">
        <pc:chgData name="Serdar Yusuf Kayacık" userId="bdfda317-8783-48bd-87ce-017342bfd827" providerId="ADAL" clId="{66E4B285-17B3-4541-99D7-CDF6E2661FC2}" dt="2020-11-22T12:29:08.718" v="1140" actId="680"/>
        <pc:sldMkLst>
          <pc:docMk/>
          <pc:sldMk cId="4287748624" sldId="485"/>
        </pc:sldMkLst>
      </pc:sldChg>
      <pc:sldMasterChg chg="delSldLayout">
        <pc:chgData name="Serdar Yusuf Kayacık" userId="bdfda317-8783-48bd-87ce-017342bfd827" providerId="ADAL" clId="{66E4B285-17B3-4541-99D7-CDF6E2661FC2}" dt="2020-11-18T12:29:09.021" v="42" actId="47"/>
        <pc:sldMasterMkLst>
          <pc:docMk/>
          <pc:sldMasterMk cId="328341112" sldId="2147483979"/>
        </pc:sldMasterMkLst>
        <pc:sldLayoutChg chg="del">
          <pc:chgData name="Serdar Yusuf Kayacık" userId="bdfda317-8783-48bd-87ce-017342bfd827" providerId="ADAL" clId="{66E4B285-17B3-4541-99D7-CDF6E2661FC2}" dt="2020-11-18T12:29:09.021" v="42" actId="47"/>
          <pc:sldLayoutMkLst>
            <pc:docMk/>
            <pc:sldMasterMk cId="328341112" sldId="2147483979"/>
            <pc:sldLayoutMk cId="3268094753" sldId="214748398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2895" cy="339356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10892" y="0"/>
            <a:ext cx="4292895" cy="339356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20F5604-FAB7-434D-B328-F24EDE6EEDD7}" type="datetimeFigureOut">
              <a:rPr lang="tr-TR"/>
              <a:pPr>
                <a:defRPr/>
              </a:pPr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2" y="6454090"/>
            <a:ext cx="4292895" cy="339356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10892" y="6454090"/>
            <a:ext cx="4292895" cy="339356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A57DB85-1D96-48D7-BD6F-BF2AC62D9B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61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2895" cy="339356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10892" y="0"/>
            <a:ext cx="4292895" cy="339356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fld id="{D508E5B9-C2BC-475F-BA13-8567AACCA139}" type="datetimeFigureOut">
              <a:rPr lang="tr-TR" smtClean="0"/>
              <a:pPr/>
              <a:t>7.11.2023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0160" y="3227045"/>
            <a:ext cx="7925686" cy="3057367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2" y="6454090"/>
            <a:ext cx="4292895" cy="339356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10892" y="6454090"/>
            <a:ext cx="4292895" cy="339356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fld id="{7E702D09-9312-4FBC-8DFA-924A5446C8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36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2369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2"/>
            <a:ext cx="64008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77213" y="6203445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8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3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953" y="2409349"/>
            <a:ext cx="8736092" cy="216341"/>
          </a:xfrm>
        </p:spPr>
        <p:txBody>
          <a:bodyPr lIns="0" tIns="0" rIns="0" bIns="0"/>
          <a:lstStyle>
            <a:lvl1pPr>
              <a:defRPr sz="1406" b="0" i="0">
                <a:solidFill>
                  <a:srgbClr val="0F2A51"/>
                </a:solidFill>
                <a:latin typeface="Neutra Text TF Alt"/>
                <a:cs typeface="Neutra Text TF A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77213" y="6203445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3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277213" y="6203445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3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3" y="735615"/>
            <a:ext cx="8565356" cy="666464"/>
          </a:xfrm>
        </p:spPr>
        <p:txBody>
          <a:bodyPr lIns="0" tIns="0" rIns="0" bIns="0"/>
          <a:lstStyle>
            <a:lvl1pPr>
              <a:defRPr sz="4331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534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277213" y="6203445"/>
            <a:ext cx="2589609" cy="317183"/>
          </a:xfrm>
          <a:prstGeom prst="rect">
            <a:avLst/>
          </a:prstGeom>
        </p:spPr>
        <p:txBody>
          <a:bodyPr lIns="0" tIns="0" rIns="0" bIns="0"/>
          <a:lstStyle>
            <a:lvl1pPr>
              <a:defRPr sz="1969" b="0" i="0">
                <a:solidFill>
                  <a:schemeClr val="bg1"/>
                </a:solidFill>
                <a:latin typeface="Neutra Text TF Alt"/>
                <a:cs typeface="Neutra Text TF A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6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311899"/>
            <a:ext cx="9144000" cy="546219"/>
          </a:xfrm>
          <a:custGeom>
            <a:avLst/>
            <a:gdLst/>
            <a:ahLst/>
            <a:cxnLst/>
            <a:rect l="l" t="t" r="r" b="b"/>
            <a:pathLst>
              <a:path w="16256000" h="1438909">
                <a:moveTo>
                  <a:pt x="0" y="1438732"/>
                </a:moveTo>
                <a:lnTo>
                  <a:pt x="16256000" y="1438732"/>
                </a:lnTo>
                <a:lnTo>
                  <a:pt x="16256000" y="0"/>
                </a:lnTo>
                <a:lnTo>
                  <a:pt x="0" y="0"/>
                </a:lnTo>
                <a:lnTo>
                  <a:pt x="0" y="1438732"/>
                </a:lnTo>
                <a:close/>
              </a:path>
            </a:pathLst>
          </a:custGeom>
          <a:solidFill>
            <a:srgbClr val="1D2D4F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B15DB3-97FF-4D25-A60E-5B096266F0DE}"/>
              </a:ext>
            </a:extLst>
          </p:cNvPr>
          <p:cNvGrpSpPr/>
          <p:nvPr/>
        </p:nvGrpSpPr>
        <p:grpSpPr>
          <a:xfrm>
            <a:off x="201078" y="6406656"/>
            <a:ext cx="1255254" cy="356703"/>
            <a:chOff x="656563" y="9045219"/>
            <a:chExt cx="3343886" cy="791855"/>
          </a:xfrm>
        </p:grpSpPr>
        <p:sp>
          <p:nvSpPr>
            <p:cNvPr id="17" name="bk object 17"/>
            <p:cNvSpPr/>
            <p:nvPr/>
          </p:nvSpPr>
          <p:spPr>
            <a:xfrm>
              <a:off x="1381987" y="9045219"/>
              <a:ext cx="2618462" cy="56769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8" name="bk object 18"/>
            <p:cNvSpPr/>
            <p:nvPr/>
          </p:nvSpPr>
          <p:spPr>
            <a:xfrm>
              <a:off x="656563" y="9123105"/>
              <a:ext cx="456565" cy="470534"/>
            </a:xfrm>
            <a:custGeom>
              <a:avLst/>
              <a:gdLst/>
              <a:ahLst/>
              <a:cxnLst/>
              <a:rect l="l" t="t" r="r" b="b"/>
              <a:pathLst>
                <a:path w="456565" h="470534">
                  <a:moveTo>
                    <a:pt x="62264" y="380803"/>
                  </a:moveTo>
                  <a:lnTo>
                    <a:pt x="51945" y="382093"/>
                  </a:lnTo>
                  <a:lnTo>
                    <a:pt x="43742" y="393212"/>
                  </a:lnTo>
                  <a:lnTo>
                    <a:pt x="44390" y="398393"/>
                  </a:lnTo>
                  <a:lnTo>
                    <a:pt x="79318" y="426112"/>
                  </a:lnTo>
                  <a:lnTo>
                    <a:pt x="115039" y="445265"/>
                  </a:lnTo>
                  <a:lnTo>
                    <a:pt x="159521" y="461675"/>
                  </a:lnTo>
                  <a:lnTo>
                    <a:pt x="209669" y="470126"/>
                  </a:lnTo>
                  <a:lnTo>
                    <a:pt x="225016" y="469544"/>
                  </a:lnTo>
                  <a:lnTo>
                    <a:pt x="268472" y="460405"/>
                  </a:lnTo>
                  <a:lnTo>
                    <a:pt x="300731" y="444901"/>
                  </a:lnTo>
                  <a:lnTo>
                    <a:pt x="214824" y="444901"/>
                  </a:lnTo>
                  <a:lnTo>
                    <a:pt x="206391" y="444526"/>
                  </a:lnTo>
                  <a:lnTo>
                    <a:pt x="164853" y="435302"/>
                  </a:lnTo>
                  <a:lnTo>
                    <a:pt x="127930" y="419884"/>
                  </a:lnTo>
                  <a:lnTo>
                    <a:pt x="88657" y="396765"/>
                  </a:lnTo>
                  <a:lnTo>
                    <a:pt x="75448" y="387282"/>
                  </a:lnTo>
                  <a:lnTo>
                    <a:pt x="62264" y="380803"/>
                  </a:lnTo>
                  <a:close/>
                </a:path>
                <a:path w="456565" h="470534">
                  <a:moveTo>
                    <a:pt x="440586" y="28292"/>
                  </a:moveTo>
                  <a:lnTo>
                    <a:pt x="364715" y="28292"/>
                  </a:lnTo>
                  <a:lnTo>
                    <a:pt x="380735" y="29245"/>
                  </a:lnTo>
                  <a:lnTo>
                    <a:pt x="393463" y="32464"/>
                  </a:lnTo>
                  <a:lnTo>
                    <a:pt x="422607" y="69002"/>
                  </a:lnTo>
                  <a:lnTo>
                    <a:pt x="427088" y="108071"/>
                  </a:lnTo>
                  <a:lnTo>
                    <a:pt x="424154" y="138193"/>
                  </a:lnTo>
                  <a:lnTo>
                    <a:pt x="414485" y="195012"/>
                  </a:lnTo>
                  <a:lnTo>
                    <a:pt x="400289" y="246961"/>
                  </a:lnTo>
                  <a:lnTo>
                    <a:pt x="382212" y="293681"/>
                  </a:lnTo>
                  <a:lnTo>
                    <a:pt x="360902" y="334808"/>
                  </a:lnTo>
                  <a:lnTo>
                    <a:pt x="337006" y="369983"/>
                  </a:lnTo>
                  <a:lnTo>
                    <a:pt x="311172" y="398842"/>
                  </a:lnTo>
                  <a:lnTo>
                    <a:pt x="270200" y="429500"/>
                  </a:lnTo>
                  <a:lnTo>
                    <a:pt x="228505" y="443916"/>
                  </a:lnTo>
                  <a:lnTo>
                    <a:pt x="214824" y="444901"/>
                  </a:lnTo>
                  <a:lnTo>
                    <a:pt x="300731" y="444901"/>
                  </a:lnTo>
                  <a:lnTo>
                    <a:pt x="332132" y="421236"/>
                  </a:lnTo>
                  <a:lnTo>
                    <a:pt x="364954" y="383889"/>
                  </a:lnTo>
                  <a:lnTo>
                    <a:pt x="393659" y="336544"/>
                  </a:lnTo>
                  <a:lnTo>
                    <a:pt x="410473" y="299582"/>
                  </a:lnTo>
                  <a:lnTo>
                    <a:pt x="425405" y="258412"/>
                  </a:lnTo>
                  <a:lnTo>
                    <a:pt x="437127" y="218372"/>
                  </a:lnTo>
                  <a:lnTo>
                    <a:pt x="448625" y="168761"/>
                  </a:lnTo>
                  <a:lnTo>
                    <a:pt x="455014" y="125289"/>
                  </a:lnTo>
                  <a:lnTo>
                    <a:pt x="456340" y="102328"/>
                  </a:lnTo>
                  <a:lnTo>
                    <a:pt x="456277" y="88211"/>
                  </a:lnTo>
                  <a:lnTo>
                    <a:pt x="450008" y="48540"/>
                  </a:lnTo>
                  <a:lnTo>
                    <a:pt x="443461" y="32967"/>
                  </a:lnTo>
                  <a:lnTo>
                    <a:pt x="440586" y="28292"/>
                  </a:lnTo>
                  <a:close/>
                </a:path>
                <a:path w="456565" h="470534">
                  <a:moveTo>
                    <a:pt x="164545" y="33941"/>
                  </a:moveTo>
                  <a:lnTo>
                    <a:pt x="155684" y="34394"/>
                  </a:lnTo>
                  <a:lnTo>
                    <a:pt x="147470" y="41858"/>
                  </a:lnTo>
                  <a:lnTo>
                    <a:pt x="140397" y="56017"/>
                  </a:lnTo>
                  <a:lnTo>
                    <a:pt x="138645" y="60970"/>
                  </a:lnTo>
                  <a:lnTo>
                    <a:pt x="136114" y="67880"/>
                  </a:lnTo>
                  <a:lnTo>
                    <a:pt x="119969" y="110606"/>
                  </a:lnTo>
                  <a:lnTo>
                    <a:pt x="104005" y="152227"/>
                  </a:lnTo>
                  <a:lnTo>
                    <a:pt x="61670" y="261896"/>
                  </a:lnTo>
                  <a:lnTo>
                    <a:pt x="29675" y="328193"/>
                  </a:lnTo>
                  <a:lnTo>
                    <a:pt x="20900" y="345994"/>
                  </a:lnTo>
                  <a:lnTo>
                    <a:pt x="3827" y="384078"/>
                  </a:lnTo>
                  <a:lnTo>
                    <a:pt x="0" y="400809"/>
                  </a:lnTo>
                  <a:lnTo>
                    <a:pt x="75" y="402538"/>
                  </a:lnTo>
                  <a:lnTo>
                    <a:pt x="1642" y="405594"/>
                  </a:lnTo>
                  <a:lnTo>
                    <a:pt x="3305" y="406483"/>
                  </a:lnTo>
                  <a:lnTo>
                    <a:pt x="6557" y="406356"/>
                  </a:lnTo>
                  <a:lnTo>
                    <a:pt x="36127" y="379453"/>
                  </a:lnTo>
                  <a:lnTo>
                    <a:pt x="56658" y="341857"/>
                  </a:lnTo>
                  <a:lnTo>
                    <a:pt x="71767" y="307437"/>
                  </a:lnTo>
                  <a:lnTo>
                    <a:pt x="79402" y="295813"/>
                  </a:lnTo>
                  <a:lnTo>
                    <a:pt x="106740" y="256768"/>
                  </a:lnTo>
                  <a:lnTo>
                    <a:pt x="139709" y="213578"/>
                  </a:lnTo>
                  <a:lnTo>
                    <a:pt x="143424" y="208986"/>
                  </a:lnTo>
                  <a:lnTo>
                    <a:pt x="110811" y="208986"/>
                  </a:lnTo>
                  <a:lnTo>
                    <a:pt x="128450" y="166736"/>
                  </a:lnTo>
                  <a:lnTo>
                    <a:pt x="145976" y="125289"/>
                  </a:lnTo>
                  <a:lnTo>
                    <a:pt x="162912" y="86063"/>
                  </a:lnTo>
                  <a:lnTo>
                    <a:pt x="169002" y="70716"/>
                  </a:lnTo>
                  <a:lnTo>
                    <a:pt x="172156" y="57895"/>
                  </a:lnTo>
                  <a:lnTo>
                    <a:pt x="172242" y="57395"/>
                  </a:lnTo>
                  <a:lnTo>
                    <a:pt x="172707" y="46958"/>
                  </a:lnTo>
                  <a:lnTo>
                    <a:pt x="169777" y="37231"/>
                  </a:lnTo>
                  <a:lnTo>
                    <a:pt x="167478" y="34957"/>
                  </a:lnTo>
                  <a:lnTo>
                    <a:pt x="164545" y="33941"/>
                  </a:lnTo>
                  <a:close/>
                </a:path>
                <a:path w="456565" h="470534">
                  <a:moveTo>
                    <a:pt x="380127" y="0"/>
                  </a:moveTo>
                  <a:lnTo>
                    <a:pt x="335743" y="9652"/>
                  </a:lnTo>
                  <a:lnTo>
                    <a:pt x="299509" y="27313"/>
                  </a:lnTo>
                  <a:lnTo>
                    <a:pt x="260642" y="53989"/>
                  </a:lnTo>
                  <a:lnTo>
                    <a:pt x="219044" y="89756"/>
                  </a:lnTo>
                  <a:lnTo>
                    <a:pt x="189746" y="118688"/>
                  </a:lnTo>
                  <a:lnTo>
                    <a:pt x="159162" y="151716"/>
                  </a:lnTo>
                  <a:lnTo>
                    <a:pt x="127263" y="188861"/>
                  </a:lnTo>
                  <a:lnTo>
                    <a:pt x="110811" y="208986"/>
                  </a:lnTo>
                  <a:lnTo>
                    <a:pt x="143424" y="208986"/>
                  </a:lnTo>
                  <a:lnTo>
                    <a:pt x="151724" y="198729"/>
                  </a:lnTo>
                  <a:lnTo>
                    <a:pt x="164172" y="183822"/>
                  </a:lnTo>
                  <a:lnTo>
                    <a:pt x="190172" y="154235"/>
                  </a:lnTo>
                  <a:lnTo>
                    <a:pt x="217661" y="125289"/>
                  </a:lnTo>
                  <a:lnTo>
                    <a:pt x="245234" y="98790"/>
                  </a:lnTo>
                  <a:lnTo>
                    <a:pt x="287687" y="63638"/>
                  </a:lnTo>
                  <a:lnTo>
                    <a:pt x="327886" y="38412"/>
                  </a:lnTo>
                  <a:lnTo>
                    <a:pt x="364715" y="28292"/>
                  </a:lnTo>
                  <a:lnTo>
                    <a:pt x="440586" y="28292"/>
                  </a:lnTo>
                  <a:lnTo>
                    <a:pt x="439333" y="26255"/>
                  </a:lnTo>
                  <a:lnTo>
                    <a:pt x="407843" y="3136"/>
                  </a:lnTo>
                  <a:lnTo>
                    <a:pt x="394762" y="465"/>
                  </a:lnTo>
                  <a:lnTo>
                    <a:pt x="3801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9" name="bk object 19"/>
            <p:cNvSpPr/>
            <p:nvPr/>
          </p:nvSpPr>
          <p:spPr>
            <a:xfrm>
              <a:off x="979049" y="9783099"/>
              <a:ext cx="2676525" cy="53975"/>
            </a:xfrm>
            <a:custGeom>
              <a:avLst/>
              <a:gdLst/>
              <a:ahLst/>
              <a:cxnLst/>
              <a:rect l="l" t="t" r="r" b="b"/>
              <a:pathLst>
                <a:path w="2676525" h="53975">
                  <a:moveTo>
                    <a:pt x="37330" y="18279"/>
                  </a:moveTo>
                  <a:lnTo>
                    <a:pt x="21663" y="19116"/>
                  </a:lnTo>
                  <a:lnTo>
                    <a:pt x="8483" y="22937"/>
                  </a:lnTo>
                  <a:lnTo>
                    <a:pt x="1074" y="31693"/>
                  </a:lnTo>
                  <a:lnTo>
                    <a:pt x="0" y="36918"/>
                  </a:lnTo>
                  <a:lnTo>
                    <a:pt x="711" y="40284"/>
                  </a:lnTo>
                  <a:lnTo>
                    <a:pt x="107152" y="53546"/>
                  </a:lnTo>
                  <a:lnTo>
                    <a:pt x="146310" y="53925"/>
                  </a:lnTo>
                  <a:lnTo>
                    <a:pt x="2516152" y="28240"/>
                  </a:lnTo>
                  <a:lnTo>
                    <a:pt x="2652565" y="28232"/>
                  </a:lnTo>
                  <a:lnTo>
                    <a:pt x="2654053" y="28189"/>
                  </a:lnTo>
                  <a:lnTo>
                    <a:pt x="2666381" y="26164"/>
                  </a:lnTo>
                  <a:lnTo>
                    <a:pt x="2672146" y="22306"/>
                  </a:lnTo>
                  <a:lnTo>
                    <a:pt x="269981" y="22306"/>
                  </a:lnTo>
                  <a:lnTo>
                    <a:pt x="147074" y="22116"/>
                  </a:lnTo>
                  <a:lnTo>
                    <a:pt x="106688" y="21492"/>
                  </a:lnTo>
                  <a:lnTo>
                    <a:pt x="48537" y="18644"/>
                  </a:lnTo>
                  <a:lnTo>
                    <a:pt x="37330" y="18279"/>
                  </a:lnTo>
                  <a:close/>
                </a:path>
                <a:path w="2676525" h="53975">
                  <a:moveTo>
                    <a:pt x="2652565" y="28232"/>
                  </a:moveTo>
                  <a:lnTo>
                    <a:pt x="2602103" y="28232"/>
                  </a:lnTo>
                  <a:lnTo>
                    <a:pt x="2636710" y="28689"/>
                  </a:lnTo>
                  <a:lnTo>
                    <a:pt x="2652565" y="28232"/>
                  </a:lnTo>
                  <a:close/>
                </a:path>
                <a:path w="2676525" h="53975">
                  <a:moveTo>
                    <a:pt x="2421020" y="292"/>
                  </a:moveTo>
                  <a:lnTo>
                    <a:pt x="269981" y="22306"/>
                  </a:lnTo>
                  <a:lnTo>
                    <a:pt x="2672146" y="22306"/>
                  </a:lnTo>
                  <a:lnTo>
                    <a:pt x="2675115" y="20319"/>
                  </a:lnTo>
                  <a:lnTo>
                    <a:pt x="2675820" y="18279"/>
                  </a:lnTo>
                  <a:lnTo>
                    <a:pt x="2675907" y="17438"/>
                  </a:lnTo>
                  <a:lnTo>
                    <a:pt x="2675763" y="15303"/>
                  </a:lnTo>
                  <a:lnTo>
                    <a:pt x="2634921" y="304"/>
                  </a:lnTo>
                  <a:lnTo>
                    <a:pt x="2421020" y="292"/>
                  </a:lnTo>
                  <a:close/>
                </a:path>
                <a:path w="2676525" h="53975">
                  <a:moveTo>
                    <a:pt x="2619171" y="0"/>
                  </a:moveTo>
                  <a:lnTo>
                    <a:pt x="2586609" y="304"/>
                  </a:lnTo>
                  <a:lnTo>
                    <a:pt x="2634921" y="304"/>
                  </a:lnTo>
                  <a:lnTo>
                    <a:pt x="2632440" y="152"/>
                  </a:lnTo>
                  <a:lnTo>
                    <a:pt x="26191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323" y="735615"/>
            <a:ext cx="8565356" cy="118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00" b="1" i="0">
                <a:solidFill>
                  <a:srgbClr val="0F2A51"/>
                </a:solidFill>
                <a:latin typeface="Neutra Text TF Bold"/>
                <a:cs typeface="Neutra Text TF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3953" y="2409349"/>
            <a:ext cx="8736092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F2A51"/>
                </a:solidFill>
                <a:latin typeface="Neutra Text TF Alt"/>
                <a:cs typeface="Neutra Text TF Alt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34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6" r:id="rId6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cek@d-marin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9969"/>
              </p:ext>
            </p:extLst>
          </p:nvPr>
        </p:nvGraphicFramePr>
        <p:xfrm>
          <a:off x="151470" y="1219200"/>
          <a:ext cx="8841059" cy="5376466"/>
        </p:xfrm>
        <a:graphic>
          <a:graphicData uri="http://schemas.openxmlformats.org/drawingml/2006/table">
            <a:tbl>
              <a:tblPr/>
              <a:tblGrid>
                <a:gridCol w="211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6938">
                  <a:extLst>
                    <a:ext uri="{9D8B030D-6E8A-4147-A177-3AD203B41FA5}">
                      <a16:colId xmlns:a16="http://schemas.microsoft.com/office/drawing/2014/main" val="2050543532"/>
                    </a:ext>
                  </a:extLst>
                </a:gridCol>
                <a:gridCol w="1106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32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0044">
                  <a:extLst>
                    <a:ext uri="{9D8B030D-6E8A-4147-A177-3AD203B41FA5}">
                      <a16:colId xmlns:a16="http://schemas.microsoft.com/office/drawing/2014/main" val="3046405853"/>
                    </a:ext>
                  </a:extLst>
                </a:gridCol>
                <a:gridCol w="1112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815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97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795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/>
                        <a:t>Hedef grup ve </a:t>
                      </a:r>
                      <a:br>
                        <a:rPr lang="en-US" sz="1000" b="1" u="none" strike="noStrike"/>
                      </a:br>
                      <a:r>
                        <a:rPr lang="tr-TR" sz="1000" b="1" u="none" strike="noStrike"/>
                        <a:t>yeri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Name and category of the activity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/>
                        <a:t>Target Group and 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Aim and content of the activity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1" kern="1200" dirty="0"/>
                        <a:t>Date of the 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6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Temel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İ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lk Yardım Eğitimi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personeli,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aşeronlar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ve </a:t>
                      </a:r>
                      <a:r>
                        <a:rPr lang="en-US" sz="1000" b="0" i="0" u="none" strike="noStrike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Yatçılar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emel hayat kurtarma müdahaleleri hakkında gerekli bilgi ve beceriyi kazandırmak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Nisan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First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Aid Training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staff,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ubcontractors and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Yachtsman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provide the necessary knowledge and skills about basic lifesaving interventions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Apr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3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094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Yangın Müdahale Eğitimi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Marina personeli,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aşeronlar</a:t>
                      </a:r>
                      <a:r>
                        <a:rPr lang="tr-T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ve </a:t>
                      </a:r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Yatçılar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Yangın anında </a:t>
                      </a:r>
                      <a:r>
                        <a:rPr lang="en-US" sz="1000"/>
                        <a:t>önlemler, yapılması gerekenler ve tahliye konusunda bilgilendirme sağlamak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Mayıs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Fire</a:t>
                      </a:r>
                      <a:r>
                        <a:rPr lang="tr-TR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 Fighting and Prevention Course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staff,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ubcontractors and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Yachtsman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Providing information about precautions, what needs to be done and evacuation in case of fire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73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Haftası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Etkinliği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personeli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Yöre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halkı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ve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Yatçılar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evre temizliğine dikkatelerini çekmek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farkındalığı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arttırmak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Haziran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>
                          <a:effectLst/>
                        </a:rPr>
                        <a:t>Environment Week Activities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Marina staff, </a:t>
                      </a:r>
                      <a:r>
                        <a:rPr lang="tr-TR" sz="1000" u="none" strike="noStrike" dirty="0"/>
                        <a:t>Local</a:t>
                      </a:r>
                      <a:r>
                        <a:rPr lang="tr-TR" sz="1000" u="none" strike="noStrike" baseline="0" dirty="0"/>
                        <a:t> public</a:t>
                      </a:r>
                      <a:r>
                        <a:rPr lang="en-US" sz="1000" u="none" strike="noStrike" baseline="0" dirty="0"/>
                        <a:t> and Yachtsman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attract attention to environment cleaning, </a:t>
                      </a:r>
                      <a:r>
                        <a:rPr lang="tr-TR" sz="1000" dirty="0"/>
                        <a:t>Increase awareness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990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Yatlarda</a:t>
                      </a:r>
                      <a:r>
                        <a:rPr lang="en-US" sz="1000" dirty="0"/>
                        <a:t> </a:t>
                      </a: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Ziyaretçileri ve Yatçılar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Yatlarda</a:t>
                      </a:r>
                      <a:r>
                        <a:rPr lang="en-US" sz="1000" dirty="0"/>
                        <a:t> </a:t>
                      </a: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en-US" sz="10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Ağustos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/>
                        <a:t>Blue Flag calendar needs to be done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D-Marin Göcek Visitors and Yachtsman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Blue Flag</a:t>
                      </a:r>
                      <a:r>
                        <a:rPr lang="en-US" sz="1000" dirty="0"/>
                        <a:t> For Yachts</a:t>
                      </a:r>
                      <a:r>
                        <a:rPr lang="tr-TR" sz="1000" dirty="0"/>
                        <a:t> 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August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63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GÖCEK BÖLGESİ</a:t>
                      </a: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63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(REGION OF ACTIVITES)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br>
                        <a:rPr lang="en-US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318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D-MARİN  GÖCEK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ACTIVITIES ORGANIZED BY)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                   E-POSTA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0" i="0" u="none" strike="noStrike" dirty="0">
                          <a:solidFill>
                            <a:srgbClr val="002060"/>
                          </a:solidFill>
                          <a:latin typeface="+mn-lt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gocek@d-marin.com</a:t>
                      </a:r>
                      <a:r>
                        <a:rPr lang="tr-TR" sz="10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b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</a:br>
                      <a: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 </a:t>
                      </a:r>
                      <a:r>
                        <a:rPr lang="tr-TR" sz="10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    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TEL        </a:t>
                      </a:r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: +</a:t>
                      </a:r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90 252 645 15 20</a:t>
                      </a:r>
                    </a:p>
                    <a:p>
                      <a:pPr marL="0" marR="0" lvl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2C5D4C-91FE-9BB9-3BBF-3F0354557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10452"/>
              </p:ext>
            </p:extLst>
          </p:nvPr>
        </p:nvGraphicFramePr>
        <p:xfrm>
          <a:off x="454591" y="867094"/>
          <a:ext cx="7936180" cy="352106"/>
        </p:xfrm>
        <a:graphic>
          <a:graphicData uri="http://schemas.openxmlformats.org/drawingml/2006/table">
            <a:tbl>
              <a:tblPr/>
              <a:tblGrid>
                <a:gridCol w="3710540">
                  <a:extLst>
                    <a:ext uri="{9D8B030D-6E8A-4147-A177-3AD203B41FA5}">
                      <a16:colId xmlns:a16="http://schemas.microsoft.com/office/drawing/2014/main" val="1795094356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1526941969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1639398967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550785894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494986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PLANNED TO BE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2024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58884"/>
                  </a:ext>
                </a:extLst>
              </a:tr>
            </a:tbl>
          </a:graphicData>
        </a:graphic>
      </p:graphicFrame>
      <p:sp>
        <p:nvSpPr>
          <p:cNvPr id="6" name="3 Metin kutusu">
            <a:extLst>
              <a:ext uri="{FF2B5EF4-FFF2-40B4-BE49-F238E27FC236}">
                <a16:creationId xmlns:a16="http://schemas.microsoft.com/office/drawing/2014/main" id="{A4EA0C70-829B-90B6-04A4-AAF095433686}"/>
              </a:ext>
            </a:extLst>
          </p:cNvPr>
          <p:cNvSpPr txBox="1"/>
          <p:nvPr/>
        </p:nvSpPr>
        <p:spPr>
          <a:xfrm>
            <a:off x="1415975" y="59543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 - DMARİ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 - DMARİN" id="{9FED0D39-4416-4115-A5F9-2071D058CFFB}" vid="{21389755-01BE-4F79-9B1A-AF072C537EAB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Theme1 - DMARİN</Template>
  <TotalTime>4559</TotalTime>
  <Words>296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Neutra Text TF Alt</vt:lpstr>
      <vt:lpstr>Neutra Text TF Bold</vt:lpstr>
      <vt:lpstr>Theme1 - DMARİN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Serdar Yusuf Kayacik</cp:lastModifiedBy>
  <cp:revision>325</cp:revision>
  <cp:lastPrinted>2020-11-22T14:24:09Z</cp:lastPrinted>
  <dcterms:created xsi:type="dcterms:W3CDTF">1601-01-01T00:00:00Z</dcterms:created>
  <dcterms:modified xsi:type="dcterms:W3CDTF">2023-11-07T11:19:21Z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