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err="1" smtClean="0"/>
              <a:t>Konyaaltı</a:t>
            </a:r>
            <a:r>
              <a:rPr lang="en-US" dirty="0" smtClean="0"/>
              <a:t> </a:t>
            </a:r>
            <a:r>
              <a:rPr lang="en-US" dirty="0" err="1" smtClean="0"/>
              <a:t>Belediyesi</a:t>
            </a:r>
            <a:r>
              <a:rPr lang="en-US" dirty="0" smtClean="0"/>
              <a:t> 2211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endParaRPr lang="en-US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12/21/2023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60223"/>
              </p:ext>
            </p:extLst>
          </p:nvPr>
        </p:nvGraphicFramePr>
        <p:xfrm>
          <a:off x="457200" y="1447800"/>
          <a:ext cx="8229600" cy="4438651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SCUBA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DIVING CLEANING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dirty="0" smtClean="0"/>
                        <a:t>YACHT OWNERS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Jan-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1412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AREA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EDUCATION TRIP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985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FIRE FIGHTING TRAINING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35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EDEN: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KEMER G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1347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147</Words>
  <Application>Microsoft Office PowerPoint</Application>
  <PresentationFormat>Ekran Gösterisi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17</cp:revision>
  <dcterms:created xsi:type="dcterms:W3CDTF">2014-10-31T15:33:13Z</dcterms:created>
  <dcterms:modified xsi:type="dcterms:W3CDTF">2023-12-21T17:28:12Z</dcterms:modified>
</cp:coreProperties>
</file>