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4E2A2DD-3956-43FA-B81D-11DA88626FD9}" type="datetimeFigureOut">
              <a:rPr lang="en-US" smtClean="0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0576AA1-C973-4D0B-8570-E0B35B40D4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BB205A-9524-401F-BB2A-F78B70428757}" type="datetimeFigureOut">
              <a:rPr lang="en-US" smtClean="0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6246C-90D2-4779-A6DA-F81E06426C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4EF04B-0FE3-42FC-A331-3071D9CEB379}" type="datetimeFigureOut">
              <a:rPr lang="en-US" smtClean="0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29307-236C-466B-939E-957F073137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296D21-354B-4918-B0F0-78CFD4324775}" type="datetimeFigureOut">
              <a:rPr lang="en-US" smtClean="0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Konyaaltı Belediyesi 2011 Çevre Etkinlikleri</a:t>
            </a:r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pic>
        <p:nvPicPr>
          <p:cNvPr id="8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48BF3E-BF18-4799-B454-F06B8094218F}" type="datetimeFigureOut">
              <a:rPr lang="en-US" smtClean="0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43BC4-E4C5-4507-B357-68E8CDD91F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pic>
        <p:nvPicPr>
          <p:cNvPr id="9" name="Resim 2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esim 2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A2415-612C-4E35-B387-09FAD6B4FACD}" type="datetimeFigureOut">
              <a:rPr lang="en-US" smtClean="0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4E4E1-90A1-4EF7-BC0F-FD6D27875B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AFEF25-5B31-4DE6-BD49-906C1C15A0E7}" type="datetimeFigureOut">
              <a:rPr lang="en-US" smtClean="0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1DA56-BCDB-4C69-BB4E-B6825A2D77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8CB015-B5C6-4B66-BBBA-81C992DF4B86}" type="datetimeFigureOut">
              <a:rPr lang="en-US" smtClean="0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B9995-68F9-4CFE-A637-EB9D411FE5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042517-6A27-457B-B03F-63BCAF8AD47E}" type="datetimeFigureOut">
              <a:rPr lang="en-US" smtClean="0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A0578-3D69-4359-A1BC-A1402DD0F6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fld id="{8CC2D3F6-0DE8-4371-83B9-FE31C19ACBF2}" type="datetimeFigureOut">
              <a:rPr lang="en-US" smtClean="0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2E961-90DB-4A6F-8F69-8E2C1584A9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02B13A-302F-444A-B642-D887092F642F}" type="datetimeFigureOut">
              <a:rPr lang="en-US" smtClean="0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320ECC-11C2-44B9-BEA1-89F2CF0885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30272A2-F189-4C2D-8B4F-C18DAAD76D52}" type="datetimeFigureOut">
              <a:rPr lang="en-US" smtClean="0"/>
              <a:pPr>
                <a:defRPr/>
              </a:pPr>
              <a:t>12/6/2022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3E5B0A-A808-46D9-8CAC-B5642FC914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MSIPCMContentMarking" descr="{&quot;HashCode&quot;:-833484636,&quot;Placement&quot;:&quot;Footer&quot;,&quot;Top&quot;:517.997253,&quot;Left&quot;:0.0,&quot;SlideWidth&quot;:720,&quot;SlideHeight&quot;:540}">
            <a:extLst>
              <a:ext uri="{FF2B5EF4-FFF2-40B4-BE49-F238E27FC236}">
                <a16:creationId xmlns:a16="http://schemas.microsoft.com/office/drawing/2014/main" id="{24C082FB-463B-0235-7BF8-68CF88F17CE6}"/>
              </a:ext>
            </a:extLst>
          </p:cNvPr>
          <p:cNvSpPr txBox="1"/>
          <p:nvPr userDrawn="1"/>
        </p:nvSpPr>
        <p:spPr>
          <a:xfrm>
            <a:off x="0" y="6578565"/>
            <a:ext cx="277707" cy="2794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tr-TR" sz="110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666265"/>
              </p:ext>
            </p:extLst>
          </p:nvPr>
        </p:nvGraphicFramePr>
        <p:xfrm>
          <a:off x="412824" y="1484784"/>
          <a:ext cx="8229600" cy="4467626"/>
        </p:xfrm>
        <a:graphic>
          <a:graphicData uri="http://schemas.openxmlformats.org/drawingml/2006/table">
            <a:tbl>
              <a:tblPr/>
              <a:tblGrid>
                <a:gridCol w="293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5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5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8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37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80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46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365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2023</a:t>
                      </a:r>
                      <a:r>
                        <a:rPr lang="tr-TR" sz="1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YILINDA GERÇEKLEŞTİRİLMESİ PLANLANAN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ENVIRONMENTAL EDUCATION ACTIVITIES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147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ÇEVRE EĞİTİM ETKİNLİKLERİ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PERFORMED DURING 2023</a:t>
                      </a:r>
                      <a:r>
                        <a:rPr lang="tr-TR" sz="1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SEASON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78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adı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Hedef grup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yeri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Planlanan Tarih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Name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Target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group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Place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Date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9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4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gezisi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Üniversite Öğrencileri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Ocak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Üniversity</a:t>
                      </a:r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9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students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January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109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311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Deprem Tahliye Tatbikatı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ve tekne çalışanları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Mart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dirty="0" err="1"/>
                        <a:t>Earthquake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Evacuation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Drill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dirty="0"/>
                        <a:t>Marina </a:t>
                      </a:r>
                      <a:r>
                        <a:rPr lang="tr-TR" sz="1000" dirty="0" err="1"/>
                        <a:t>and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boat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staff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March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5081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Çöplerin Ayrıştırılarak Atılmasının Önemi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çalışanları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Ekim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br>
                        <a:rPr lang="en-US" sz="900" dirty="0"/>
                      </a:br>
                      <a:r>
                        <a:rPr kumimoji="0" lang="en-US" sz="9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Importance of Separating Garbage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</a:t>
                      </a:r>
                      <a:r>
                        <a:rPr lang="tr-TR" sz="9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staff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October</a:t>
                      </a:r>
                      <a:endParaRPr lang="tr-T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321"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ETKİNLİKLERİN HİTAP ETTİĞİ BÖLGE: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YALOVA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REGION OF ACTIVITES )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9613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 ORGANİZE EDEN BELEDİYE-DERNEK VEYA İŞLETME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:                         SETUR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YALOVA MARİNA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1959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ACTIVITIES ORGANIZED BY )</a:t>
                      </a:r>
                    </a:p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İLETİŞİM: 0226 813 19 19</a:t>
                      </a:r>
                    </a:p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(CONTACT</a:t>
                      </a:r>
                      <a:r>
                        <a:rPr lang="tr-TR" sz="10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INFO)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1371600" y="533400"/>
            <a:ext cx="63120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>
                <a:solidFill>
                  <a:srgbClr val="002060"/>
                </a:solidFill>
                <a:latin typeface="+mn-lt"/>
              </a:rPr>
              <a:t>2023 YILINDA GERÇEKLEŞTİRİLMESİ PLANLANAN</a:t>
            </a:r>
          </a:p>
          <a:p>
            <a:pPr algn="ctr"/>
            <a:r>
              <a:rPr lang="tr-TR" sz="2400" b="1" dirty="0">
                <a:solidFill>
                  <a:srgbClr val="002060"/>
                </a:solidFill>
                <a:latin typeface="+mn-lt"/>
              </a:rPr>
              <a:t> ÇEVRE EĞİTİM ETKİNLİKLERİ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136</Words>
  <Application>Microsoft Office PowerPoint</Application>
  <PresentationFormat>Ekran Gösterisi (4:3)</PresentationFormat>
  <Paragraphs>53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Calibri</vt:lpstr>
      <vt:lpstr>Verdana</vt:lpstr>
      <vt:lpstr>Wingdings 2</vt:lpstr>
      <vt:lpstr>Wingdings 3</vt:lpstr>
      <vt:lpstr>Kalabalık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Mustafa Gültekin</cp:lastModifiedBy>
  <cp:revision>14</cp:revision>
  <dcterms:created xsi:type="dcterms:W3CDTF">2014-10-31T15:33:13Z</dcterms:created>
  <dcterms:modified xsi:type="dcterms:W3CDTF">2022-12-06T10:52:52Z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f60616e-09ce-4f0c-98ca-34958fbe470b_Enabled">
    <vt:lpwstr>true</vt:lpwstr>
  </property>
  <property fmtid="{D5CDD505-2E9C-101B-9397-08002B2CF9AE}" pid="3" name="MSIP_Label_5f60616e-09ce-4f0c-98ca-34958fbe470b_SetDate">
    <vt:lpwstr>2022-12-06T10:52:51Z</vt:lpwstr>
  </property>
  <property fmtid="{D5CDD505-2E9C-101B-9397-08002B2CF9AE}" pid="4" name="MSIP_Label_5f60616e-09ce-4f0c-98ca-34958fbe470b_Method">
    <vt:lpwstr>Privileged</vt:lpwstr>
  </property>
  <property fmtid="{D5CDD505-2E9C-101B-9397-08002B2CF9AE}" pid="5" name="MSIP_Label_5f60616e-09ce-4f0c-98ca-34958fbe470b_Name">
    <vt:lpwstr>5f60616e-09ce-4f0c-98ca-34958fbe470b</vt:lpwstr>
  </property>
  <property fmtid="{D5CDD505-2E9C-101B-9397-08002B2CF9AE}" pid="6" name="MSIP_Label_5f60616e-09ce-4f0c-98ca-34958fbe470b_SiteId">
    <vt:lpwstr>8db17ec6-092a-4052-b4e7-5a6b86aaaafd</vt:lpwstr>
  </property>
  <property fmtid="{D5CDD505-2E9C-101B-9397-08002B2CF9AE}" pid="7" name="MSIP_Label_5f60616e-09ce-4f0c-98ca-34958fbe470b_ActionId">
    <vt:lpwstr>93fafc99-89bd-41cf-bb50-7927fdb6c0d7</vt:lpwstr>
  </property>
  <property fmtid="{D5CDD505-2E9C-101B-9397-08002B2CF9AE}" pid="8" name="MSIP_Label_5f60616e-09ce-4f0c-98ca-34958fbe470b_ContentBits">
    <vt:lpwstr>2</vt:lpwstr>
  </property>
</Properties>
</file>