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C4C3F-D48B-4365-9DCA-94B47BF77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ADFC4C-48D0-4002-921A-3B4DBC083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BFED8-CF57-41F4-BC34-9B95535D4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5C9E5-E9B3-448B-BD84-F9BA34C5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81D74-5FE1-4D07-AB54-B6EBE7ED0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58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002C5-771D-453F-9591-F7541B2E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DBF39B-3A50-4AD5-80CB-36860581E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93E67-F4C8-4380-9968-D2CE8BF83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0D328-E7D9-4248-A294-29D82FA7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32A67-0B5C-401B-82E3-534F23DBE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95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9888D1-41BC-4B30-9420-8BD49F5499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644842-97E2-4E87-AE7B-6ADDCBE9A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CEB11-99A0-477B-BBEA-BE9CE180E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949B4-1225-4CCF-870C-58FE40598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DC2A1-D435-4526-832C-6F11AC38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33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13F9-C6B6-454F-B589-8E296FD8F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4BB55-96EC-4AEA-8078-384C4379F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AC17A-84B6-4801-9DD6-40181CD14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541CD-6611-4277-B2F8-1A3742D52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6CBAC-ADAA-42C6-A946-1EBF77AFA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19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1782A-82A6-4B04-8A86-C96C5A1C6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FDF7C-2EDD-4D39-B707-6C447C10D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0B23A-8683-408F-998D-DD21EE07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C02F6-5DE5-4527-B7FB-7C332E317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815DB-E078-4D81-81F7-BE46940B5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34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9D4AC-4F84-4D56-96C6-CAAC2D47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624B5-67EF-4818-AAA0-9923C1673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7EEC5-4A03-4833-A3AD-4BC69B61A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12DA7-2B35-40A2-A6BD-68BCFBE7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3E2A8-9BF2-4698-9047-E34A7AA12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2785B-4FE7-4F6E-A8A7-CA5FED666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5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9977-F7D0-4971-91FB-8B7F0186C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34D31-739C-488F-B7EF-8C134911C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BD2E1-2260-4806-B93E-782AEC5CF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DBDF2F-0729-4AB9-8DF3-9D6FE04C8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E1A6B1-D7BF-4CB1-9E1A-B99F7A02B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972D3A-11F6-4153-9EF9-B8ED8F5D4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A239BD-C7B1-4CA2-A67B-32792DA9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97EC7B-6773-4805-9EB1-BB38B75D3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1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2AF66-2323-4462-BD3B-B1736203A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BA4D65-D250-4A05-A93F-3FC76424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42ADCF-19D3-4EE2-9202-1923CBFF2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22DD2-D8F4-4C2C-B50D-BBFA863B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68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B9C533-E2FF-4EB9-A938-6591B0C8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890096-AB80-43A6-9C31-17038507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4086B-9BBA-4231-AF92-3FEA98ECD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52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7AC0B-7FA4-4D3E-A54E-9B5BFFA14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11F24-A322-4767-92DF-78B7ECFD0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0FF77B-5F58-415F-ACE2-39E19F7B0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C08CB-3972-4DB1-AA81-7CBF423D5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E7641-A542-4C74-9052-1649D150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90184-AEBD-461E-B620-B55AC252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90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A7F10-7CEA-4775-879B-33C28CC1C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B871A7-CF2E-4DE7-A2A9-B78E93CC6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A46A9-2DA9-41F1-AD20-CCBA369D5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D7FAF-1715-4E59-A057-1496E228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0CAE9-588F-4FFC-8DBF-7E838F0F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56197-9017-492B-A2A8-0BF3F22F2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04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62B8F-F5AC-42E1-8D80-2BB73A57E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15FE4-CFA1-4811-91E9-84A0E6EA5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3D913-B56F-4D8C-ABB1-1E027B618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69DA-5C32-4AC6-A1FD-74908DB94332}" type="datetimeFigureOut">
              <a:rPr lang="tr-TR" smtClean="0"/>
              <a:t>8.12.2022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60DE0-1F9D-4A5C-82F5-543C6CBB51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7D968-88CD-44BC-8A90-4899C6AAB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D203-F450-4EAE-B70C-ECF8A672748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MSIPCMContentMarking" descr="{&quot;HashCode&quot;:-1334896629,&quot;Placement&quot;:&quot;Footer&quot;}">
            <a:extLst>
              <a:ext uri="{FF2B5EF4-FFF2-40B4-BE49-F238E27FC236}">
                <a16:creationId xmlns:a16="http://schemas.microsoft.com/office/drawing/2014/main" id="{052F5C8E-0569-40D2-8E1D-C96A25AD40B3}"/>
              </a:ext>
            </a:extLst>
          </p:cNvPr>
          <p:cNvSpPr txBox="1"/>
          <p:nvPr userDrawn="1"/>
        </p:nvSpPr>
        <p:spPr>
          <a:xfrm>
            <a:off x="0" y="6612746"/>
            <a:ext cx="10949140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tr-TR" sz="900">
                <a:solidFill>
                  <a:srgbClr val="BAD80A"/>
                </a:solidFill>
                <a:latin typeface="Calibri" panose="020F0502020204030204" pitchFamily="34" charset="0"/>
              </a:rPr>
              <a:t>Kurumsal bilgiler içermektedir. Sadece ilgili ekipler ve 3. taraflar ile kontrollü olarak paylaşılmalıdır. \\ Contains corporate information. It should only be shared in a controlled manner with the relevant teams and third parties.</a:t>
            </a:r>
          </a:p>
        </p:txBody>
      </p:sp>
    </p:spTree>
    <p:extLst>
      <p:ext uri="{BB962C8B-B14F-4D97-AF65-F5344CB8AC3E}">
        <p14:creationId xmlns:p14="http://schemas.microsoft.com/office/powerpoint/2010/main" val="152240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Resim" descr="mavibayrakyazılı.jpg">
            <a:extLst>
              <a:ext uri="{FF2B5EF4-FFF2-40B4-BE49-F238E27FC236}">
                <a16:creationId xmlns:a16="http://schemas.microsoft.com/office/drawing/2014/main" id="{36F00DFB-1DE0-4F8D-A8CB-7C349BBAD3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20200" y="47337"/>
            <a:ext cx="1339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P:\Ortak\LOGOLAR\LOGOLAR 2016\D-Marin Didim New Logo - OK.jpg">
            <a:extLst>
              <a:ext uri="{FF2B5EF4-FFF2-40B4-BE49-F238E27FC236}">
                <a16:creationId xmlns:a16="http://schemas.microsoft.com/office/drawing/2014/main" id="{822D4D58-E13D-42B6-A18F-C417FF911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429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2 Tablo">
            <a:extLst>
              <a:ext uri="{FF2B5EF4-FFF2-40B4-BE49-F238E27FC236}">
                <a16:creationId xmlns:a16="http://schemas.microsoft.com/office/drawing/2014/main" id="{365CC1D2-6964-49D9-A4FE-F9BD3B809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715116"/>
              </p:ext>
            </p:extLst>
          </p:nvPr>
        </p:nvGraphicFramePr>
        <p:xfrm>
          <a:off x="648734" y="1266537"/>
          <a:ext cx="11132139" cy="5544127"/>
        </p:xfrm>
        <a:graphic>
          <a:graphicData uri="http://schemas.openxmlformats.org/drawingml/2006/table">
            <a:tbl>
              <a:tblPr/>
              <a:tblGrid>
                <a:gridCol w="39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4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6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90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60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05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338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7130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2023</a:t>
                      </a:r>
                      <a:r>
                        <a:rPr lang="tr-TR" sz="14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YILINDA GERÇEKLEŞTİRİLMESİ PLANLANAN</a:t>
                      </a: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ENVIRONMENTAL EDUCATION ACTIVITIES </a:t>
                      </a: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30"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ÇEVRE EĞİTİM ETKİNLİKLERİ </a:t>
                      </a: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PERFORMED DURING 2023 SEASON </a:t>
                      </a: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13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4618" marR="4618" marT="46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Etkinlik adı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Hedef grup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Etkinlik yeri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Planlanan Tarih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Name of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the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activity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Target group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Place of the activity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Date of the activity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7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618" marR="4618" marT="4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8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Sıfır Atık Konusunda Marina Misafirlerinin Bilinçlendirilmesi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Marina Yat Misafirleri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Dmarin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Didim</a:t>
                      </a:r>
                      <a:r>
                        <a:rPr lang="tr-TR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Marina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2023 Mart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618" marR="4618" marT="4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Raising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awareness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about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Zero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Waste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Management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Marina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Yacht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owners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crews</a:t>
                      </a:r>
                      <a:endParaRPr kumimoji="0" lang="tr-TR" sz="14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Dmarin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Didim</a:t>
                      </a:r>
                      <a:r>
                        <a:rPr lang="tr-TR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Marina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March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2023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58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618" marR="4618" marT="4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4629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Halk Plajı Temizliği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Gönüllüler, D-Marin Çalışanları ve Didim Halkı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Halk Plajı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2023</a:t>
                      </a:r>
                      <a:r>
                        <a:rPr lang="tr-TR" sz="14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Haziran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618" marR="4618" marT="46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Cleaning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the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Manastır Bay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Public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Beach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Volunteers, D-Marin Employees and Didim People</a:t>
                      </a:r>
                      <a:endParaRPr kumimoji="0" lang="tr-TR" sz="14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Manastır Bay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Beach</a:t>
                      </a:r>
                      <a:endParaRPr kumimoji="0" lang="tr-TR" sz="14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2023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4956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4618" marR="4618" marT="46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Çevre Bilinci ile Denizciliğin Tanıtımı, çevre koruma ve 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biliçlendirme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konferansı</a:t>
                      </a:r>
                    </a:p>
                    <a:p>
                      <a:pPr algn="ctr" fontAlgn="ctr"/>
                      <a:endParaRPr kumimoji="0" lang="tr-TR" sz="14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Denizcilik Yüksek okul</a:t>
                      </a:r>
                    </a:p>
                    <a:p>
                      <a:pPr algn="ctr" fontAlgn="ctr"/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Ve Lise Öğrencileri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Dmarin Didim Marina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Eğitim-Öğretim Sezonu Boyunca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Promotion of Maritime with Environmental Awareness, environmental protection and awareness conference</a:t>
                      </a:r>
                      <a:endParaRPr kumimoji="0" lang="tr-TR" sz="14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Maritime</a:t>
                      </a: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High School </a:t>
                      </a:r>
                      <a:r>
                        <a:rPr kumimoji="0" lang="tr-TR" sz="14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kumimoji="0" lang="tr-TR" sz="14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Dmarin Didim Marina</a:t>
                      </a:r>
                    </a:p>
                    <a:p>
                      <a:pPr algn="ctr" fontAlgn="ctr"/>
                      <a:endParaRPr kumimoji="0" lang="tr-TR" sz="14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4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2023 Educational Period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1A0387C3FCDA5F4E98CAE4DAF85FDA12" ma:contentTypeVersion="8" ma:contentTypeDescription="Yeni belge oluşturun." ma:contentTypeScope="" ma:versionID="d87d06875ab69811e3233dd8bb5bf6e8">
  <xsd:schema xmlns:xsd="http://www.w3.org/2001/XMLSchema" xmlns:xs="http://www.w3.org/2001/XMLSchema" xmlns:p="http://schemas.microsoft.com/office/2006/metadata/properties" xmlns:ns3="fa4a8463-6025-4061-b279-4d4c058723c1" targetNamespace="http://schemas.microsoft.com/office/2006/metadata/properties" ma:root="true" ma:fieldsID="c2e1529a63fdc902a35e27539195967b" ns3:_="">
    <xsd:import namespace="fa4a8463-6025-4061-b279-4d4c058723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4a8463-6025-4061-b279-4d4c05872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A67456-D350-48A9-93B4-51D06F13F18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B51C1A9-9DDB-4047-9BBF-375782293C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06AC38-A4F9-4038-BCEF-303617F7BC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4a8463-6025-4061-b279-4d4c058723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152</Words>
  <Application>Microsoft Office PowerPoint</Application>
  <PresentationFormat>Geniş ekran</PresentationFormat>
  <Paragraphs>45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Erkan Nohutcu</dc:creator>
  <cp:lastModifiedBy>Alaattin Kizil</cp:lastModifiedBy>
  <cp:revision>8</cp:revision>
  <dcterms:created xsi:type="dcterms:W3CDTF">2020-11-16T14:32:57Z</dcterms:created>
  <dcterms:modified xsi:type="dcterms:W3CDTF">2022-12-08T10:39:42Z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e2a212a-91ba-4e9e-8105-81c5ca50a31d_Enabled">
    <vt:lpwstr>True</vt:lpwstr>
  </property>
  <property fmtid="{D5CDD505-2E9C-101B-9397-08002B2CF9AE}" pid="3" name="MSIP_Label_3e2a212a-91ba-4e9e-8105-81c5ca50a31d_SiteId">
    <vt:lpwstr>cc76235c-86ab-4979-bc0b-0e78c66edb7c</vt:lpwstr>
  </property>
  <property fmtid="{D5CDD505-2E9C-101B-9397-08002B2CF9AE}" pid="4" name="MSIP_Label_3e2a212a-91ba-4e9e-8105-81c5ca50a31d_Owner">
    <vt:lpwstr>enohutcu@dogusturizm.com.tr</vt:lpwstr>
  </property>
  <property fmtid="{D5CDD505-2E9C-101B-9397-08002B2CF9AE}" pid="5" name="MSIP_Label_3e2a212a-91ba-4e9e-8105-81c5ca50a31d_SetDate">
    <vt:lpwstr>2020-11-16T14:33:09.4803037Z</vt:lpwstr>
  </property>
  <property fmtid="{D5CDD505-2E9C-101B-9397-08002B2CF9AE}" pid="6" name="MSIP_Label_3e2a212a-91ba-4e9e-8105-81c5ca50a31d_Name">
    <vt:lpwstr>Dahili Kullanım</vt:lpwstr>
  </property>
  <property fmtid="{D5CDD505-2E9C-101B-9397-08002B2CF9AE}" pid="7" name="MSIP_Label_3e2a212a-91ba-4e9e-8105-81c5ca50a31d_Application">
    <vt:lpwstr>Microsoft Azure Information Protection</vt:lpwstr>
  </property>
  <property fmtid="{D5CDD505-2E9C-101B-9397-08002B2CF9AE}" pid="8" name="MSIP_Label_3e2a212a-91ba-4e9e-8105-81c5ca50a31d_ActionId">
    <vt:lpwstr>57ac0239-00dc-4ee1-84a9-427ba2229079</vt:lpwstr>
  </property>
  <property fmtid="{D5CDD505-2E9C-101B-9397-08002B2CF9AE}" pid="9" name="MSIP_Label_3e2a212a-91ba-4e9e-8105-81c5ca50a31d_Extended_MSFT_Method">
    <vt:lpwstr>Automatic</vt:lpwstr>
  </property>
  <property fmtid="{D5CDD505-2E9C-101B-9397-08002B2CF9AE}" pid="10" name="Sensitivity">
    <vt:lpwstr>Dahili Kullanım</vt:lpwstr>
  </property>
  <property fmtid="{D5CDD505-2E9C-101B-9397-08002B2CF9AE}" pid="11" name="ContentTypeId">
    <vt:lpwstr>0x0101001A0387C3FCDA5F4E98CAE4DAF85FDA12</vt:lpwstr>
  </property>
</Properties>
</file>