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err="1" smtClean="0"/>
              <a:t>Konyaaltı</a:t>
            </a:r>
            <a:r>
              <a:rPr lang="en-US" dirty="0" smtClean="0"/>
              <a:t> </a:t>
            </a:r>
            <a:r>
              <a:rPr lang="en-US" dirty="0" err="1" smtClean="0"/>
              <a:t>Belediyesi</a:t>
            </a:r>
            <a:r>
              <a:rPr lang="en-US" dirty="0" smtClean="0"/>
              <a:t> 2211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endParaRPr lang="en-US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57200" y="1447800"/>
          <a:ext cx="8229600" cy="4484784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FİNİKE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 for marina staff and yacht owners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12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ENVIRONMENTAL MANAGEMENT</a:t>
                      </a:r>
                    </a:p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FİNİKE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35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EDEN: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4240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14</cp:revision>
  <dcterms:created xsi:type="dcterms:W3CDTF">2014-10-31T15:33:13Z</dcterms:created>
  <dcterms:modified xsi:type="dcterms:W3CDTF">2022-12-15T11:48:27Z</dcterms:modified>
</cp:coreProperties>
</file>