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4E2A2DD-3956-43FA-B81D-11DA88626FD9}" type="datetimeFigureOut">
              <a:rPr lang="en-US" smtClean="0"/>
              <a:pPr>
                <a:defRPr/>
              </a:pPr>
              <a:t>12/15/2022</a:t>
            </a:fld>
            <a:endParaRPr lang="en-US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0576AA1-C973-4D0B-8570-E0B35B40D45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6BB205A-9524-401F-BB2A-F78B70428757}" type="datetimeFigureOut">
              <a:rPr lang="en-US" smtClean="0"/>
              <a:pPr>
                <a:defRPr/>
              </a:pPr>
              <a:t>12/15/2022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926246C-90D2-4779-A6DA-F81E06426C8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D4EF04B-0FE3-42FC-A331-3071D9CEB379}" type="datetimeFigureOut">
              <a:rPr lang="en-US" smtClean="0"/>
              <a:pPr>
                <a:defRPr/>
              </a:pPr>
              <a:t>12/15/2022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6829307-236C-466B-939E-957F073137F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2296D21-354B-4918-B0F0-78CFD4324775}" type="datetimeFigureOut">
              <a:rPr lang="en-US" smtClean="0"/>
              <a:pPr>
                <a:defRPr/>
              </a:pPr>
              <a:t>12/15/2022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dirty="0" err="1" smtClean="0"/>
              <a:t>Konyaaltı</a:t>
            </a:r>
            <a:r>
              <a:rPr lang="en-US" dirty="0" smtClean="0"/>
              <a:t> </a:t>
            </a:r>
            <a:r>
              <a:rPr lang="en-US" dirty="0" err="1" smtClean="0"/>
              <a:t>Belediyesi</a:t>
            </a:r>
            <a:r>
              <a:rPr lang="en-US" dirty="0" smtClean="0"/>
              <a:t> 2211 </a:t>
            </a:r>
            <a:r>
              <a:rPr lang="en-US" dirty="0" err="1" smtClean="0"/>
              <a:t>Çevre</a:t>
            </a:r>
            <a:r>
              <a:rPr lang="en-US" dirty="0" smtClean="0"/>
              <a:t> </a:t>
            </a:r>
            <a:r>
              <a:rPr lang="en-US" dirty="0" err="1" smtClean="0"/>
              <a:t>Etkinlikleri</a:t>
            </a:r>
            <a:endParaRPr lang="en-US" dirty="0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pic>
        <p:nvPicPr>
          <p:cNvPr id="8" name="Resim 14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6132513"/>
            <a:ext cx="1725612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Resim 15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6086475"/>
            <a:ext cx="8382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A48BF3E-BF18-4799-B454-F06B8094218F}" type="datetimeFigureOut">
              <a:rPr lang="en-US" smtClean="0"/>
              <a:pPr>
                <a:defRPr/>
              </a:pPr>
              <a:t>12/15/2022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E43BC4-E4C5-4507-B357-68E8CDD91F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6 Köşeli Çift Ayraç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pic>
        <p:nvPicPr>
          <p:cNvPr id="9" name="Resim 20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6183313"/>
            <a:ext cx="1803400" cy="59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Resim 21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6086475"/>
            <a:ext cx="8382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74A2415-612C-4E35-B387-09FAD6B4FACD}" type="datetimeFigureOut">
              <a:rPr lang="en-US" smtClean="0"/>
              <a:pPr>
                <a:defRPr/>
              </a:pPr>
              <a:t>12/15/2022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C84E4E1-90A1-4EF7-BC0F-FD6D27875BA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4AFEF25-5B31-4DE6-BD49-906C1C15A0E7}" type="datetimeFigureOut">
              <a:rPr lang="en-US" smtClean="0"/>
              <a:pPr>
                <a:defRPr/>
              </a:pPr>
              <a:t>12/15/2022</a:t>
            </a:fld>
            <a:endParaRPr 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621DA56-BCDB-4C69-BB4E-B6825A2D77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28CB015-B5C6-4B66-BBBA-81C992DF4B86}" type="datetimeFigureOut">
              <a:rPr lang="en-US" smtClean="0"/>
              <a:pPr>
                <a:defRPr/>
              </a:pPr>
              <a:t>12/15/2022</a:t>
            </a:fld>
            <a:endParaRPr lang="en-US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49B9995-68F9-4CFE-A637-EB9D411FE5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2042517-6A27-457B-B03F-63BCAF8AD47E}" type="datetimeFigureOut">
              <a:rPr lang="en-US" smtClean="0"/>
              <a:pPr>
                <a:defRPr/>
              </a:pPr>
              <a:t>12/15/2022</a:t>
            </a:fld>
            <a:endParaRPr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FDA0578-3D69-4359-A1BC-A1402DD0F6D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8CC2D3F6-0DE8-4371-83B9-FE31C19ACBF2}" type="datetimeFigureOut">
              <a:rPr lang="en-US" smtClean="0"/>
              <a:pPr>
                <a:defRPr/>
              </a:pPr>
              <a:t>12/15/2022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3A2E961-90DB-4A6F-8F69-8E2C1584A9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602B13A-302F-444A-B642-D887092F642F}" type="datetimeFigureOut">
              <a:rPr lang="en-US" smtClean="0"/>
              <a:pPr>
                <a:defRPr/>
              </a:pPr>
              <a:t>12/15/2022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9320ECC-11C2-44B9-BEA1-89F2CF08856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30272A2-F189-4C2D-8B4F-C18DAAD76D52}" type="datetimeFigureOut">
              <a:rPr lang="en-US" smtClean="0"/>
              <a:pPr>
                <a:defRPr/>
              </a:pPr>
              <a:t>12/15/2022</a:t>
            </a:fld>
            <a:endParaRPr lang="en-US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43E5B0A-A808-46D9-8CAC-B5642FC9142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457200" y="1447800"/>
          <a:ext cx="8229600" cy="4484784"/>
        </p:xfrm>
        <a:graphic>
          <a:graphicData uri="http://schemas.openxmlformats.org/drawingml/2006/table">
            <a:tbl>
              <a:tblPr/>
              <a:tblGrid>
                <a:gridCol w="293420"/>
                <a:gridCol w="1100325"/>
                <a:gridCol w="896561"/>
                <a:gridCol w="815055"/>
                <a:gridCol w="898599"/>
                <a:gridCol w="203764"/>
                <a:gridCol w="288076"/>
                <a:gridCol w="944696"/>
                <a:gridCol w="1036504"/>
                <a:gridCol w="914400"/>
                <a:gridCol w="838200"/>
              </a:tblGrid>
              <a:tr h="171934"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2023</a:t>
                      </a:r>
                      <a:r>
                        <a:rPr lang="tr-TR" sz="10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1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YILINDA </a:t>
                      </a:r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GERÇEKLEŞTİRİLMESİ PLANLANAN</a:t>
                      </a:r>
                    </a:p>
                  </a:txBody>
                  <a:tcPr marL="4618" marR="4618" marT="46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ENVIRONMENTAL EDUCATION ACTIVITIES </a:t>
                      </a:r>
                    </a:p>
                  </a:txBody>
                  <a:tcPr marL="4618" marR="4618" marT="46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121"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ÇEVRE </a:t>
                      </a:r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EĞİTİM ETKİNLİKLERİ </a:t>
                      </a:r>
                    </a:p>
                  </a:txBody>
                  <a:tcPr marL="4618" marR="4618" marT="46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PERFORMED </a:t>
                      </a:r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DURING </a:t>
                      </a:r>
                      <a:r>
                        <a:rPr lang="tr-TR" sz="1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2023 </a:t>
                      </a:r>
                      <a:r>
                        <a:rPr lang="tr-TR" sz="1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SEASON 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744">
                <a:tc rowSpan="2"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4618" marR="4618" marT="46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Etkinlik adı</a:t>
                      </a:r>
                    </a:p>
                  </a:txBody>
                  <a:tcPr marL="4618" marR="4618" marT="46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Hedef grup</a:t>
                      </a:r>
                    </a:p>
                  </a:txBody>
                  <a:tcPr marL="4618" marR="4618" marT="46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Etkinlik yeri</a:t>
                      </a:r>
                    </a:p>
                  </a:txBody>
                  <a:tcPr marL="4618" marR="4618" marT="46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Planlanan Tarih</a:t>
                      </a:r>
                    </a:p>
                  </a:txBody>
                  <a:tcPr marL="4618" marR="4618" marT="46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4618" marR="4618" marT="46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Name of </a:t>
                      </a:r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the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activity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Target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group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Place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of </a:t>
                      </a:r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the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activity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Date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of </a:t>
                      </a:r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the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activity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93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9942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4618" marR="4618" marT="46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Marina personeli</a:t>
                      </a:r>
                      <a:r>
                        <a:rPr lang="tr-TR" sz="1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ve yat sahipleri için Çevre Bilinçlendirme</a:t>
                      </a:r>
                      <a:endParaRPr lang="tr-TR" sz="10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Eğitimi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MARINA </a:t>
                      </a:r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PERSONELİ VE YAT</a:t>
                      </a:r>
                      <a:r>
                        <a:rPr lang="tr-TR" sz="1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SAHİPLERİ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SETUR</a:t>
                      </a:r>
                      <a:r>
                        <a:rPr lang="tr-TR" sz="1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FİNİKE</a:t>
                      </a:r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MARİNA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Oca-</a:t>
                      </a:r>
                      <a:r>
                        <a:rPr lang="tr-TR" sz="1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1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23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4618" marR="4618" marT="46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Environmental Awareness for marina staff and yacht owners</a:t>
                      </a:r>
                    </a:p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education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900" dirty="0" smtClean="0"/>
                        <a:t>YACHT OWNERS </a:t>
                      </a:r>
                      <a:r>
                        <a:rPr lang="tr-TR" sz="9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&amp; </a:t>
                      </a:r>
                      <a:r>
                        <a:rPr lang="tr-TR" sz="9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MARINA </a:t>
                      </a:r>
                      <a:r>
                        <a:rPr lang="tr-TR" sz="9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STAFF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9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SETUR FİNİKE MARİNA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Jan- </a:t>
                      </a:r>
                      <a:r>
                        <a:rPr lang="tr-TR" sz="9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23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05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614127"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4618" marR="4618" marT="46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MARİNA</a:t>
                      </a:r>
                      <a:r>
                        <a:rPr lang="tr-TR" sz="1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ÇEVRESEL </a:t>
                      </a:r>
                    </a:p>
                    <a:p>
                      <a:pPr algn="ctr" fontAlgn="ctr"/>
                      <a:r>
                        <a:rPr lang="tr-TR" sz="1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BİLGİLENDİRME GEZİSİ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YAT SAHİPLERİ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SETUR FİNİKE MARİNA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May-Ağu </a:t>
                      </a:r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23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4618" marR="4618" marT="46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MARINA AREA</a:t>
                      </a:r>
                    </a:p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ENVIRONMENT EDUCATION TRIP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dirty="0" smtClean="0"/>
                        <a:t>YACHT OWNERS 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SETUR FİNİKE MARİNA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May-Agu</a:t>
                      </a:r>
                      <a:r>
                        <a:rPr lang="tr-TR" sz="1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1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23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985"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MARİNA ÇEVRE YÖNETİMİ</a:t>
                      </a:r>
                      <a:r>
                        <a:rPr lang="tr-TR" sz="9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algn="ctr" fontAlgn="ctr"/>
                      <a:r>
                        <a:rPr lang="tr-TR" sz="9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EĞİTİMİ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MARINA </a:t>
                      </a:r>
                      <a:r>
                        <a:rPr lang="tr-TR" sz="9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PERSONELİ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9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SETUR FİNİKE MARİNA</a:t>
                      </a:r>
                    </a:p>
                    <a:p>
                      <a:pPr algn="ctr" fontAlgn="ctr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May-Ağu</a:t>
                      </a:r>
                      <a:r>
                        <a:rPr lang="tr-TR" sz="9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9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23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  <a:endParaRPr lang="tr-TR" sz="9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MARINA ENVIRONMENTAL MANAGEMENT</a:t>
                      </a:r>
                    </a:p>
                    <a:p>
                      <a:pPr algn="ctr" fontAlgn="ctr"/>
                      <a:r>
                        <a:rPr lang="tr-TR" sz="9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EDUCATION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MARINA</a:t>
                      </a:r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/>
                      </a:r>
                      <a:b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9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STAFF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9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SETUR FİNİKE MARİNA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May-Agu</a:t>
                      </a:r>
                      <a:r>
                        <a:rPr lang="tr-TR" sz="9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9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23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296">
                <a:tc>
                  <a:txBody>
                    <a:bodyPr/>
                    <a:lstStyle/>
                    <a:p>
                      <a:pPr algn="ctr" fontAlgn="t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1934">
                <a:tc>
                  <a:txBody>
                    <a:bodyPr/>
                    <a:lstStyle/>
                    <a:p>
                      <a:pPr algn="l" fontAlgn="b"/>
                      <a:endParaRPr lang="tr-TR" sz="10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934">
                <a:tc>
                  <a:txBody>
                    <a:bodyPr/>
                    <a:lstStyle/>
                    <a:p>
                      <a:pPr algn="l" fontAlgn="b"/>
                      <a:endParaRPr lang="tr-TR" sz="10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ETKİNLİKLERİN HİTAP ETTİĞİ BÖLGE: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FİNİKE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934"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( REGION OF ACTIVITES )</a:t>
                      </a:r>
                      <a:r>
                        <a:rPr lang="tr-TR" sz="1000" b="0" i="1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934"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0356"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ETKİNLİKLERİ ORGANİZE </a:t>
                      </a:r>
                      <a:r>
                        <a:rPr lang="tr-TR" sz="1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EDEN:</a:t>
                      </a:r>
                      <a:r>
                        <a:rPr lang="tr-TR" sz="10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SETUR FİNİKE MARİNA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934">
                <a:tc>
                  <a:txBody>
                    <a:bodyPr/>
                    <a:lstStyle/>
                    <a:p>
                      <a:pPr algn="l" fontAlgn="b"/>
                      <a:endParaRPr lang="tr-TR" sz="10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( ACTIVITIES ORGANIZED BY )</a:t>
                      </a: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3 Metin kutusu"/>
          <p:cNvSpPr txBox="1"/>
          <p:nvPr/>
        </p:nvSpPr>
        <p:spPr>
          <a:xfrm>
            <a:off x="366713" y="420688"/>
            <a:ext cx="8266112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tr-TR" sz="2400" b="1" dirty="0" smtClean="0">
                <a:solidFill>
                  <a:srgbClr val="002060"/>
                </a:solidFill>
                <a:latin typeface="+mn-lt"/>
                <a:cs typeface="+mn-cs"/>
              </a:rPr>
              <a:t>2023 </a:t>
            </a:r>
            <a:r>
              <a:rPr lang="tr-TR" sz="2400" b="1" dirty="0">
                <a:solidFill>
                  <a:srgbClr val="002060"/>
                </a:solidFill>
                <a:latin typeface="+mn-lt"/>
                <a:cs typeface="+mn-cs"/>
              </a:rPr>
              <a:t>YILINDA GERÇEKLEŞTİRİLECEK ÇEVRE EĞİTİM ETKİNLİKLERİ</a:t>
            </a:r>
          </a:p>
        </p:txBody>
      </p:sp>
    </p:spTree>
    <p:extLst>
      <p:ext uri="{BB962C8B-B14F-4D97-AF65-F5344CB8AC3E}">
        <p14:creationId xmlns:p14="http://schemas.microsoft.com/office/powerpoint/2010/main" val="424027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153</Words>
  <Application>Microsoft Office PowerPoint</Application>
  <PresentationFormat>Ekran Gösterisi (4:3)</PresentationFormat>
  <Paragraphs>55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Calibri</vt:lpstr>
      <vt:lpstr>Verdana</vt:lpstr>
      <vt:lpstr>Wingdings 2</vt:lpstr>
      <vt:lpstr>Wingdings 3</vt:lpstr>
      <vt:lpstr>Kalabalık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Sergen</cp:lastModifiedBy>
  <cp:revision>14</cp:revision>
  <dcterms:created xsi:type="dcterms:W3CDTF">2014-10-31T15:33:13Z</dcterms:created>
  <dcterms:modified xsi:type="dcterms:W3CDTF">2022-12-15T11:48:27Z</dcterms:modified>
</cp:coreProperties>
</file>