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12/26/2023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MSIPCMContentMarking" descr="{&quot;HashCode&quot;:617103596,&quot;Placement&quot;:&quot;Footer&quot;}"/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100" smtClean="0">
                <a:solidFill>
                  <a:srgbClr val="0078D7"/>
                </a:solidFill>
                <a:latin typeface="Calibri" panose="020F0502020204030204" pitchFamily="34" charset="0"/>
              </a:rPr>
              <a:t>  </a:t>
            </a:r>
            <a:endParaRPr lang="en-US" sz="1100">
              <a:solidFill>
                <a:srgbClr val="0078D7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09774"/>
              </p:ext>
            </p:extLst>
          </p:nvPr>
        </p:nvGraphicFramePr>
        <p:xfrm>
          <a:off x="412824" y="1484784"/>
          <a:ext cx="8229600" cy="5210196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Dünya Su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Günü’nde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personeline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belgesel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Mart 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Documentary training for marina staff on World Water Day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March 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Dünya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Günü’nde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personeli ile Eko-Tur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 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Haziran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Eco-Tour with marina staff on World Environment Day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June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Uluslararası Kıyı </a:t>
                      </a:r>
                      <a:r>
                        <a:rPr kumimoji="0" lang="en-US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Temizliği</a:t>
                      </a:r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Günü’nde</a:t>
                      </a:r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okul </a:t>
                      </a:r>
                      <a:r>
                        <a:rPr kumimoji="0" lang="en-US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öğrencileri</a:t>
                      </a:r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ile kıyı </a:t>
                      </a:r>
                      <a:r>
                        <a:rPr kumimoji="0" lang="en-US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temizliği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and Marina 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Eylül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Coastal cleaning with school students on International Coastal </a:t>
                      </a:r>
                      <a:r>
                        <a:rPr kumimoji="0" lang="en-US" sz="9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Cleanup Day (ICC)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and Marina Staff</a:t>
                      </a:r>
                      <a:endParaRPr lang="tr-TR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September 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YALOVA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İLİ – MARMARA BÖLGESİ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YALOVA MARİNA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                     ÜMİT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GÖLGECİ </a:t>
                      </a:r>
                    </a:p>
                    <a:p>
                      <a:pPr algn="l" fontAlgn="b"/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yalova@seturmarinas.com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179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Ümit Gölgeci</cp:lastModifiedBy>
  <cp:revision>12</cp:revision>
  <dcterms:created xsi:type="dcterms:W3CDTF">2014-10-31T15:33:13Z</dcterms:created>
  <dcterms:modified xsi:type="dcterms:W3CDTF">2023-12-26T16:56:23Z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032f36-c5dc-4c67-ae22-0bdfe75d7e11_Enabled">
    <vt:lpwstr>True</vt:lpwstr>
  </property>
  <property fmtid="{D5CDD505-2E9C-101B-9397-08002B2CF9AE}" pid="3" name="MSIP_Label_64032f36-c5dc-4c67-ae22-0bdfe75d7e11_SiteId">
    <vt:lpwstr>8db17ec6-092a-4052-b4e7-5a6b86aaaafd</vt:lpwstr>
  </property>
  <property fmtid="{D5CDD505-2E9C-101B-9397-08002B2CF9AE}" pid="4" name="MSIP_Label_64032f36-c5dc-4c67-ae22-0bdfe75d7e11_Owner">
    <vt:lpwstr>umitgolgeci@seturmarinas.com</vt:lpwstr>
  </property>
  <property fmtid="{D5CDD505-2E9C-101B-9397-08002B2CF9AE}" pid="5" name="MSIP_Label_64032f36-c5dc-4c67-ae22-0bdfe75d7e11_SetDate">
    <vt:lpwstr>2023-12-26T16:56:22.7961050Z</vt:lpwstr>
  </property>
  <property fmtid="{D5CDD505-2E9C-101B-9397-08002B2CF9AE}" pid="6" name="MSIP_Label_64032f36-c5dc-4c67-ae22-0bdfe75d7e11_Name">
    <vt:lpwstr>Kurum İçi</vt:lpwstr>
  </property>
  <property fmtid="{D5CDD505-2E9C-101B-9397-08002B2CF9AE}" pid="7" name="MSIP_Label_64032f36-c5dc-4c67-ae22-0bdfe75d7e11_Application">
    <vt:lpwstr>Microsoft Azure Information Protection</vt:lpwstr>
  </property>
  <property fmtid="{D5CDD505-2E9C-101B-9397-08002B2CF9AE}" pid="8" name="MSIP_Label_64032f36-c5dc-4c67-ae22-0bdfe75d7e11_ActionId">
    <vt:lpwstr>de4141df-2c3d-45df-ab51-966c8a26c7cb</vt:lpwstr>
  </property>
  <property fmtid="{D5CDD505-2E9C-101B-9397-08002B2CF9AE}" pid="9" name="MSIP_Label_64032f36-c5dc-4c67-ae22-0bdfe75d7e11_Extended_MSFT_Method">
    <vt:lpwstr>Manual</vt:lpwstr>
  </property>
  <property fmtid="{D5CDD505-2E9C-101B-9397-08002B2CF9AE}" pid="10" name="Sensitivity">
    <vt:lpwstr>Kurum İçi</vt:lpwstr>
  </property>
</Properties>
</file>