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4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12/5/2022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SIPCMContentMarking" descr="{&quot;HashCode&quot;:-1916664580,&quot;Placement&quot;:&quot;Footer&quot;,&quot;Top&quot;:517.997253,&quot;Left&quot;:0.0,&quot;SlideWidth&quot;:720,&quot;SlideHeight&quot;:540}">
            <a:extLst>
              <a:ext uri="{FF2B5EF4-FFF2-40B4-BE49-F238E27FC236}">
                <a16:creationId xmlns:a16="http://schemas.microsoft.com/office/drawing/2014/main" id="{D5B046A9-D3CB-D18E-CC18-B070B16B94C6}"/>
              </a:ext>
            </a:extLst>
          </p:cNvPr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65673"/>
              </p:ext>
            </p:extLst>
          </p:nvPr>
        </p:nvGraphicFramePr>
        <p:xfrm>
          <a:off x="304800" y="1364399"/>
          <a:ext cx="8659688" cy="5719321"/>
        </p:xfrm>
        <a:graphic>
          <a:graphicData uri="http://schemas.openxmlformats.org/drawingml/2006/table">
            <a:tbl>
              <a:tblPr/>
              <a:tblGrid>
                <a:gridCol w="314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965">
                  <a:extLst>
                    <a:ext uri="{9D8B030D-6E8A-4147-A177-3AD203B41FA5}">
                      <a16:colId xmlns:a16="http://schemas.microsoft.com/office/drawing/2014/main" val="366016456"/>
                    </a:ext>
                  </a:extLst>
                </a:gridCol>
                <a:gridCol w="872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8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1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2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8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93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2023 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6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7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err="1">
                          <a:solidFill>
                            <a:srgbClr val="000000"/>
                          </a:solidFill>
                        </a:rPr>
                        <a:t>Ekobiyolojik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</a:rPr>
                        <a:t> yangın söndürücülerle ilgili eğitim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KAPTANLAR/MARİNA PERSONELİ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MARİNA AÇIK ALANI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IO</a:t>
                      </a: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</a:t>
                      </a: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EXTINGUISHER</a:t>
                      </a: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</a:p>
                    <a:p>
                      <a:endParaRPr kumimoji="0" lang="en-US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</a:t>
                      </a:r>
                      <a:r>
                        <a:rPr kumimoji="0" lang="tr-TR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 Staff 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Marina Open </a:t>
                      </a:r>
                      <a:r>
                        <a:rPr lang="tr-TR" sz="1100" b="0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Zone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15.04.2023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023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tr-TR" sz="1100" baseline="0" dirty="0">
                          <a:solidFill>
                            <a:schemeClr val="tx1"/>
                          </a:solidFill>
                        </a:rPr>
                        <a:t> VE ELEKTRİK TÜKETİMİ</a:t>
                      </a:r>
                      <a:endParaRPr lang="tr-TR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 Marina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Personeli/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r>
                        <a:rPr kumimoji="0" lang="tr-TR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05.05.2023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WATER AND ELECTRICITY CONSUMPTION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 / Marina Staff / </a:t>
                      </a:r>
                      <a:r>
                        <a:rPr lang="tr-TR" sz="1100" dirty="0" err="1"/>
                        <a:t>Companies</a:t>
                      </a:r>
                      <a:r>
                        <a:rPr lang="tr-TR" sz="1100" dirty="0"/>
                        <a:t> </a:t>
                      </a: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Technical Services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05.05.2023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8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ATIK YAĞLARIN TOPLANMASI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 Marina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Personeli/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10.06.2023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WASTE FLUID COLLECTION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br>
                        <a:rPr lang="tr-TR" sz="1000" dirty="0"/>
                      </a:b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br>
                        <a:rPr lang="en-US" sz="1100" dirty="0"/>
                      </a:b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 / Marina Staff / </a:t>
                      </a:r>
                      <a:r>
                        <a:rPr lang="tr-TR" sz="1100" dirty="0" err="1"/>
                        <a:t>Companies</a:t>
                      </a:r>
                      <a:r>
                        <a:rPr lang="tr-TR" sz="1100" dirty="0"/>
                        <a:t> </a:t>
                      </a: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Technical Services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tr-TR" sz="1100" dirty="0"/>
                      </a:br>
                      <a:r>
                        <a:rPr lang="tr-TR" sz="1100" dirty="0"/>
                        <a:t>Marina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10.06.2023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6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ÇEŞME 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905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:SETUR ALTINYUNUS ÇEŞME MARİNA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161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2023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2084101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169</Words>
  <Application>Microsoft Office PowerPoint</Application>
  <PresentationFormat>Ekran Gösterisi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Efe Sarıgül</cp:lastModifiedBy>
  <cp:revision>22</cp:revision>
  <dcterms:created xsi:type="dcterms:W3CDTF">2014-10-31T15:33:13Z</dcterms:created>
  <dcterms:modified xsi:type="dcterms:W3CDTF">2022-12-05T10:11:47Z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2022-12-05T10:11:47Z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298fd6ba-8538-45b6-8a93-2d93fb9e56b4</vt:lpwstr>
  </property>
  <property fmtid="{D5CDD505-2E9C-101B-9397-08002B2CF9AE}" pid="8" name="MSIP_Label_78e939d4-88b8-4b74-ace0-1e1a634d8084_ContentBits">
    <vt:lpwstr>2</vt:lpwstr>
  </property>
</Properties>
</file>