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MSIPCMContentMarking" descr="{&quot;HashCode&quot;:-1916664580,&quot;Placement&quot;:&quot;Footer&quot;,&quot;Top&quot;:517.997253,&quot;Left&quot;:0.0,&quot;SlideWidth&quot;:720,&quot;SlideHeight&quot;:540}">
            <a:extLst>
              <a:ext uri="{FF2B5EF4-FFF2-40B4-BE49-F238E27FC236}">
                <a16:creationId xmlns:a16="http://schemas.microsoft.com/office/drawing/2014/main" id="{8F75009A-D0C8-4321-BE56-84A947E574C4}"/>
              </a:ext>
            </a:extLst>
          </p:cNvPr>
          <p:cNvSpPr txBox="1"/>
          <p:nvPr userDrawn="1"/>
        </p:nvSpPr>
        <p:spPr>
          <a:xfrm>
            <a:off x="0" y="6578565"/>
            <a:ext cx="277707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110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95735"/>
              </p:ext>
            </p:extLst>
          </p:nvPr>
        </p:nvGraphicFramePr>
        <p:xfrm>
          <a:off x="412824" y="1484784"/>
          <a:ext cx="8229600" cy="6211550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DURING 2020</a:t>
                      </a:r>
                      <a:r>
                        <a:rPr lang="tr-TR" sz="1000" b="1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2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KAVRAMI, ÇEVRE KİRLİLİĞİ VE SONUÇLARI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MARİNA ÇALIŞANLARI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15.04.2023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 Concept,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Environmental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Pollution and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Results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9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Marina </a:t>
                      </a:r>
                      <a:r>
                        <a:rPr lang="tr-TR" sz="900" b="0" i="0" u="none" strike="noStrike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Personnels</a:t>
                      </a:r>
                      <a:endParaRPr lang="tr-TR" sz="9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15.04.2023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DENİZDE SIZINTI ÖNLEME TATBİKATI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MARİNA ÇALIŞANLARI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MARMARİS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20.06.2023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 / PETROLLIUM POLLUTION AND ENVIRONMENTAL AFFECTS / INTERVENTION PLAN, LAW 5312, BLUE CARD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Personnels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20.06.2023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KAVRAMI, ÇEVRE KİRLİLİĞİ VE SONUÇLARI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MARİNA ÇALIŞANLARI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15.10.2023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 Concept,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Environmental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Pollution and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Results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Marina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Personnels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15.10.2023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 MARMARİS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ERDEM MÜH. DAN.HİZ.TARIM MAD. TAŞ.İTH.İMA.SAN. VE TİC.LTD.ŞTİ</a:t>
                      </a:r>
                    </a:p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</a:t>
                      </a: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Barbaros Koç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2023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167</Words>
  <Application>Microsoft Office PowerPoint</Application>
  <PresentationFormat>Ekran Gösterisi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Barbaros Koç</cp:lastModifiedBy>
  <cp:revision>13</cp:revision>
  <dcterms:created xsi:type="dcterms:W3CDTF">2014-10-31T15:33:13Z</dcterms:created>
  <dcterms:modified xsi:type="dcterms:W3CDTF">2022-11-28T09:42:53Z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8e939d4-88b8-4b74-ace0-1e1a634d8084_Enabled">
    <vt:lpwstr>true</vt:lpwstr>
  </property>
  <property fmtid="{D5CDD505-2E9C-101B-9397-08002B2CF9AE}" pid="3" name="MSIP_Label_78e939d4-88b8-4b74-ace0-1e1a634d8084_SetDate">
    <vt:lpwstr>2022-11-28T09:42:52Z</vt:lpwstr>
  </property>
  <property fmtid="{D5CDD505-2E9C-101B-9397-08002B2CF9AE}" pid="4" name="MSIP_Label_78e939d4-88b8-4b74-ace0-1e1a634d8084_Method">
    <vt:lpwstr>Privileged</vt:lpwstr>
  </property>
  <property fmtid="{D5CDD505-2E9C-101B-9397-08002B2CF9AE}" pid="5" name="MSIP_Label_78e939d4-88b8-4b74-ace0-1e1a634d8084_Name">
    <vt:lpwstr>78e939d4-88b8-4b74-ace0-1e1a634d8084</vt:lpwstr>
  </property>
  <property fmtid="{D5CDD505-2E9C-101B-9397-08002B2CF9AE}" pid="6" name="MSIP_Label_78e939d4-88b8-4b74-ace0-1e1a634d8084_SiteId">
    <vt:lpwstr>8db17ec6-092a-4052-b4e7-5a6b86aaaafd</vt:lpwstr>
  </property>
  <property fmtid="{D5CDD505-2E9C-101B-9397-08002B2CF9AE}" pid="7" name="MSIP_Label_78e939d4-88b8-4b74-ace0-1e1a634d8084_ActionId">
    <vt:lpwstr>eb11889e-aa20-4b6b-9e25-3e909ba53b8d</vt:lpwstr>
  </property>
  <property fmtid="{D5CDD505-2E9C-101B-9397-08002B2CF9AE}" pid="8" name="MSIP_Label_78e939d4-88b8-4b74-ace0-1e1a634d8084_ContentBits">
    <vt:lpwstr>2</vt:lpwstr>
  </property>
</Properties>
</file>