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53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12/9/2023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MSIPCMContentMarking" descr="{&quot;HashCode&quot;:-1916664580,&quot;Placement&quot;:&quot;Footer&quot;,&quot;Top&quot;:517.997253,&quot;Left&quot;:0.0,&quot;SlideWidth&quot;:720,&quot;SlideHeight&quot;:540}">
            <a:extLst>
              <a:ext uri="{FF2B5EF4-FFF2-40B4-BE49-F238E27FC236}">
                <a16:creationId xmlns:a16="http://schemas.microsoft.com/office/drawing/2014/main" id="{D5B046A9-D3CB-D18E-CC18-B070B16B94C6}"/>
              </a:ext>
            </a:extLst>
          </p:cNvPr>
          <p:cNvSpPr txBox="1"/>
          <p:nvPr userDrawn="1"/>
        </p:nvSpPr>
        <p:spPr>
          <a:xfrm>
            <a:off x="0" y="6578565"/>
            <a:ext cx="277707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tr-TR" sz="1100">
                <a:solidFill>
                  <a:srgbClr val="008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660269"/>
              </p:ext>
            </p:extLst>
          </p:nvPr>
        </p:nvGraphicFramePr>
        <p:xfrm>
          <a:off x="304800" y="1364399"/>
          <a:ext cx="8659688" cy="6203888"/>
        </p:xfrm>
        <a:graphic>
          <a:graphicData uri="http://schemas.openxmlformats.org/drawingml/2006/table">
            <a:tbl>
              <a:tblPr/>
              <a:tblGrid>
                <a:gridCol w="314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965">
                  <a:extLst>
                    <a:ext uri="{9D8B030D-6E8A-4147-A177-3AD203B41FA5}">
                      <a16:colId xmlns:a16="http://schemas.microsoft.com/office/drawing/2014/main" val="366016456"/>
                    </a:ext>
                  </a:extLst>
                </a:gridCol>
                <a:gridCol w="872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0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83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10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092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85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93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347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2023YILINDA 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7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PERFORMED DURING 2023 SEASON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721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7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8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Çevre ve Çevre Kirliliğinin Sonuçları Nedir?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KAPTANLAR/MARİNA PERSONELİ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15.04.2024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kumimoji="0"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is Environment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Pollution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Consequences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Yacht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Owners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Marina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Staff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15.04.2024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87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4567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Çevre Bilinci ve Denizciliğin Geliştirilmesi, Çevre Koruma ve Farkındalık Konferansı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Kaptanlar/ Marina</a:t>
                      </a:r>
                      <a:r>
                        <a:rPr kumimoji="0" lang="tr-TR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Personeli/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Teknik</a:t>
                      </a:r>
                      <a:r>
                        <a:rPr kumimoji="0" lang="tr-TR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Hizmet Veren Firmalar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  <a:r>
                        <a:rPr kumimoji="0" lang="tr-TR" sz="11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05.05.2024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Maritime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Promotion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Protection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Conference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Maritime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High School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High School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Students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05.05.2024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6452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Introducing sensitive species in </a:t>
                      </a:r>
                      <a:r>
                        <a:rPr kumimoji="0" lang="en-US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Çeşme</a:t>
                      </a:r>
                      <a:r>
                        <a:rPr kumimoji="0" lang="en-US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its Surroundings and Conservation Activity Training</a:t>
                      </a: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Kaptanlar/ Marina</a:t>
                      </a:r>
                      <a:r>
                        <a:rPr kumimoji="0" lang="tr-TR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Personeli/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Teknik</a:t>
                      </a:r>
                      <a:r>
                        <a:rPr kumimoji="0" lang="tr-TR" sz="11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Hizmet Veren Firmalar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Marina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10.06.2024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9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fontAlgn="ctr" latinLnBrk="0" hangingPunct="1"/>
                      <a:br>
                        <a:rPr lang="tr-TR" sz="1000" dirty="0"/>
                      </a:b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Introducing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sensitive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species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in Çeşme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its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Surroundings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100" b="0" i="0" u="none" strike="noStrike" kern="1200" dirty="0" err="1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Conservation</a:t>
                      </a:r>
                      <a:r>
                        <a:rPr kumimoji="0" lang="tr-TR" sz="11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Activity Training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br>
                        <a:rPr lang="en-US" sz="1100" dirty="0"/>
                      </a:br>
                      <a:r>
                        <a:rPr kumimoji="0"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Captains / Marina Staff / </a:t>
                      </a:r>
                      <a:r>
                        <a:rPr lang="tr-TR" sz="1100" dirty="0" err="1"/>
                        <a:t>Companies</a:t>
                      </a:r>
                      <a:r>
                        <a:rPr lang="tr-TR" sz="1100" dirty="0"/>
                        <a:t> </a:t>
                      </a:r>
                      <a:r>
                        <a:rPr kumimoji="0" 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Providing Technical Services</a:t>
                      </a:r>
                      <a:endParaRPr kumimoji="0" lang="tr-TR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tr-TR" sz="1100" dirty="0"/>
                      </a:br>
                      <a:r>
                        <a:rPr lang="tr-TR" sz="1100" dirty="0"/>
                        <a:t>Marina</a:t>
                      </a:r>
                      <a:endParaRPr kumimoji="0" lang="tr-TR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10.06.2024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313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313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12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ÇEŞME BÖLGESİ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47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471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46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:SETUR ALTINYUNUS ÇEŞME MARİNA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4713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1371600" y="533400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+mn-lt"/>
              </a:rPr>
              <a:t>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2084101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198</Words>
  <Application>Microsoft Office PowerPoint</Application>
  <PresentationFormat>Ekran Gösterisi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Calibri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Efe Sarıgül</cp:lastModifiedBy>
  <cp:revision>24</cp:revision>
  <dcterms:created xsi:type="dcterms:W3CDTF">2014-10-31T15:33:13Z</dcterms:created>
  <dcterms:modified xsi:type="dcterms:W3CDTF">2023-12-09T09:27:56Z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8e939d4-88b8-4b74-ace0-1e1a634d8084_Enabled">
    <vt:lpwstr>true</vt:lpwstr>
  </property>
  <property fmtid="{D5CDD505-2E9C-101B-9397-08002B2CF9AE}" pid="3" name="MSIP_Label_78e939d4-88b8-4b74-ace0-1e1a634d8084_SetDate">
    <vt:lpwstr>2022-12-05T10:11:47Z</vt:lpwstr>
  </property>
  <property fmtid="{D5CDD505-2E9C-101B-9397-08002B2CF9AE}" pid="4" name="MSIP_Label_78e939d4-88b8-4b74-ace0-1e1a634d8084_Method">
    <vt:lpwstr>Privileged</vt:lpwstr>
  </property>
  <property fmtid="{D5CDD505-2E9C-101B-9397-08002B2CF9AE}" pid="5" name="MSIP_Label_78e939d4-88b8-4b74-ace0-1e1a634d8084_Name">
    <vt:lpwstr>78e939d4-88b8-4b74-ace0-1e1a634d8084</vt:lpwstr>
  </property>
  <property fmtid="{D5CDD505-2E9C-101B-9397-08002B2CF9AE}" pid="6" name="MSIP_Label_78e939d4-88b8-4b74-ace0-1e1a634d8084_SiteId">
    <vt:lpwstr>8db17ec6-092a-4052-b4e7-5a6b86aaaafd</vt:lpwstr>
  </property>
  <property fmtid="{D5CDD505-2E9C-101B-9397-08002B2CF9AE}" pid="7" name="MSIP_Label_78e939d4-88b8-4b74-ace0-1e1a634d8084_ActionId">
    <vt:lpwstr>298fd6ba-8538-45b6-8a93-2d93fb9e56b4</vt:lpwstr>
  </property>
  <property fmtid="{D5CDD505-2E9C-101B-9397-08002B2CF9AE}" pid="8" name="MSIP_Label_78e939d4-88b8-4b74-ace0-1e1a634d8084_ContentBits">
    <vt:lpwstr>2</vt:lpwstr>
  </property>
</Properties>
</file>