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Dik Üçgen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15 Grup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16 Serbest Form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Arial" panose="020B0604020202020204" pitchFamily="34" charset="0"/>
              </a:endParaRPr>
            </a:p>
          </p:txBody>
        </p:sp>
        <p:sp>
          <p:nvSpPr>
            <p:cNvPr id="7" name="18 Serbest Form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6 w 5760"/>
                <a:gd name="T3" fmla="*/ 0 h 528"/>
                <a:gd name="T4" fmla="*/ 2147483646 w 5760"/>
                <a:gd name="T5" fmla="*/ 2147483646 h 528"/>
                <a:gd name="T6" fmla="*/ 2147483646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19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20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11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A1619D2-D5C4-4D19-9FFB-387C252D9314}" type="datetimeFigureOut">
              <a:rPr lang="en-US"/>
              <a:pPr>
                <a:defRPr/>
              </a:pPr>
              <a:t>12/11/2022</a:t>
            </a:fld>
            <a:endParaRPr lang="en-US"/>
          </a:p>
        </p:txBody>
      </p:sp>
      <p:sp>
        <p:nvSpPr>
          <p:cNvPr id="12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13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C7E9DE8-F51A-41B6-8AC0-B321D4E7F3D5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396676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982FD-97BC-4D08-94A3-4D73EDB0CB1A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12/11/2022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7AEC1-19A9-473E-86A4-51F4CA96E9CB}" type="slidenum">
              <a:rPr lang="en-US" altLang="tr-T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812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FC49F-B4A4-41CB-8C56-142A03540B5C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12/11/2022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4E9D4-A003-44A3-AC1A-679BD09ACF0F}" type="slidenum">
              <a:rPr lang="en-US" altLang="tr-T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709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8" y="6132513"/>
            <a:ext cx="1725612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Resim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6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2228C8-2B6B-45F5-9601-C46AA7B5DE3C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12/11/2022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Konyaaltı Belediyesi 2011 Çevre Etkinlikleri</a:t>
            </a:r>
          </a:p>
        </p:txBody>
      </p:sp>
    </p:spTree>
    <p:extLst>
      <p:ext uri="{BB962C8B-B14F-4D97-AF65-F5344CB8AC3E}">
        <p14:creationId xmlns:p14="http://schemas.microsoft.com/office/powerpoint/2010/main" val="138261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Köşeli Çift Ayraç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15 Köşeli Çift Ayraç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6" name="Resim 2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8" y="6183313"/>
            <a:ext cx="18034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Resim 2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541774-82A9-4150-939F-08886B028306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12/11/2022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01123-2288-4280-A346-301D559149FE}" type="slidenum">
              <a:rPr lang="en-US" altLang="tr-T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0043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222C29-AF31-4482-BD14-BA0601823192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12/11/2022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4B2DF-20B6-4A37-854D-745860775374}" type="slidenum">
              <a:rPr lang="en-US" altLang="tr-T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4320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E8153C-0899-4A4D-8E00-0A2D5B0BCD45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12/11/2022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3AB33-8F33-486E-8488-3E6B05417EE4}" type="slidenum">
              <a:rPr lang="en-US" altLang="tr-T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1819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7A4BC7-3833-4828-B183-E20792C81A04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12/11/2022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8A516-E49F-4C0A-80D7-85A710F6FAED}" type="slidenum">
              <a:rPr lang="en-US" altLang="tr-T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5498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3BB9A-A6B8-4F5F-A7AB-F59888B633A6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12/11/2022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3A273-08F3-482F-8DAA-C54E500F5DF8}" type="slidenum">
              <a:rPr lang="en-US" altLang="tr-T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026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35B26D-7B59-42F7-9006-E95CE8E48809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12/11/2022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33900-CB26-4B9D-B8E9-DBE3CF408F9E}" type="slidenum">
              <a:rPr lang="en-US" altLang="tr-T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8984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Serbest Form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Arial" charset="0"/>
              <a:cs typeface="Arial" panose="020B0604020202020204" pitchFamily="34" charset="0"/>
            </a:endParaRPr>
          </a:p>
        </p:txBody>
      </p:sp>
      <p:sp>
        <p:nvSpPr>
          <p:cNvPr id="6" name="15 Serbest Form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16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18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19 Köşeli Çift Ayraç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20 Köşeli Çift Ayraç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1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139F88C-F9A1-465E-9935-6D8C90579338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12/11/2022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9788A-E578-445A-8DC8-D7FB192E0EFB}" type="slidenum">
              <a:rPr lang="en-US" altLang="tr-T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1491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panose="020B0604020202020204" pitchFamily="34" charset="0"/>
            </a:endParaRPr>
          </a:p>
        </p:txBody>
      </p:sp>
      <p:sp>
        <p:nvSpPr>
          <p:cNvPr id="1027" name="11 Serbest Form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33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  <a:cs typeface="+mn-cs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16FA74-5667-4164-A384-5E81FA1FF78E}" type="datetimeFigureOut">
              <a:rPr 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12/11/2022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  <a:cs typeface="+mn-cs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086F5E-7E28-4077-B9F5-2EDC7C83BD5C}" type="slidenum">
              <a:rPr lang="en-US" altLang="tr-TR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tr-T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699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457200" y="1524000"/>
          <a:ext cx="8229600" cy="4454528"/>
        </p:xfrm>
        <a:graphic>
          <a:graphicData uri="http://schemas.openxmlformats.org/drawingml/2006/table">
            <a:tbl>
              <a:tblPr/>
              <a:tblGrid>
                <a:gridCol w="293420"/>
                <a:gridCol w="1100325"/>
                <a:gridCol w="896561"/>
                <a:gridCol w="815055"/>
                <a:gridCol w="898599"/>
                <a:gridCol w="203764"/>
                <a:gridCol w="288076"/>
                <a:gridCol w="944696"/>
                <a:gridCol w="1036504"/>
                <a:gridCol w="914400"/>
                <a:gridCol w="838200"/>
              </a:tblGrid>
              <a:tr h="157032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2023</a:t>
                      </a:r>
                      <a:r>
                        <a:rPr lang="tr-TR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YILINDA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GERÇEKLEŞTİRİLMESİ PLANLANAN</a:t>
                      </a:r>
                    </a:p>
                  </a:txBody>
                  <a:tcPr marL="4618" marR="4618" marT="4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ENVIRONMENTAL EDUCATION ACTIVITIES </a:t>
                      </a:r>
                    </a:p>
                  </a:txBody>
                  <a:tcPr marL="4618" marR="4618" marT="4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163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ÇEVRE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EĞİTİM ETKİNLİKLERİ </a:t>
                      </a:r>
                    </a:p>
                  </a:txBody>
                  <a:tcPr marL="4618" marR="4618" marT="4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PERFORMED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DURING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2023 SEASON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14"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adı</a:t>
                      </a:r>
                    </a:p>
                  </a:txBody>
                  <a:tcPr marL="4618" marR="4618" marT="46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Hedef grup</a:t>
                      </a:r>
                    </a:p>
                  </a:txBody>
                  <a:tcPr marL="4618" marR="4618" marT="46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yeri</a:t>
                      </a:r>
                    </a:p>
                  </a:txBody>
                  <a:tcPr marL="4618" marR="4618" marT="46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Planlanan Tarih</a:t>
                      </a:r>
                    </a:p>
                  </a:txBody>
                  <a:tcPr marL="4618" marR="4618" marT="46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Name of </a:t>
                      </a:r>
                      <a:r>
                        <a:rPr lang="tr-TR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Target</a:t>
                      </a:r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group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Place</a:t>
                      </a:r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Date</a:t>
                      </a:r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5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9954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 personeli</a:t>
                      </a:r>
                      <a:r>
                        <a:rPr lang="tr-TR" sz="11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ve yat sahipleri için Çevre Bilinçlendirme</a:t>
                      </a:r>
                      <a:endParaRPr lang="tr-TR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Eğitimi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 </a:t>
                      </a:r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PERSONELİ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ALANYA </a:t>
                      </a:r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MARİNA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Oca 23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Environmental Awareness</a:t>
                      </a:r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Education</a:t>
                      </a:r>
                      <a:endParaRPr lang="tr-TR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1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for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marina staff and yacht owners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 STAFF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ALANYA MARINA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Jan 23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91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07539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MARİNA</a:t>
                      </a:r>
                      <a:r>
                        <a:rPr lang="tr-TR" sz="11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ÇEVRESEL </a:t>
                      </a:r>
                    </a:p>
                    <a:p>
                      <a:pPr algn="ctr" fontAlgn="ctr"/>
                      <a:r>
                        <a:rPr lang="tr-TR" sz="11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BİLGİLENDİRME GEZİSİ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 YATÇILARI</a:t>
                      </a:r>
                    </a:p>
                  </a:txBody>
                  <a:tcPr marL="4618" marR="4618" marT="46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ALANYA </a:t>
                      </a:r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MARİNA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May-Ağu</a:t>
                      </a:r>
                      <a:r>
                        <a:rPr lang="tr-TR" sz="11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23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MARINA AREA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ENVIRONMENT EDUCATION TRIP</a:t>
                      </a:r>
                      <a:endParaRPr kumimoji="0" lang="tr-TR" sz="10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 SAILORS</a:t>
                      </a:r>
                    </a:p>
                  </a:txBody>
                  <a:tcPr marL="4618" marR="4618" marT="46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ALANYA </a:t>
                      </a:r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May-Agu</a:t>
                      </a:r>
                      <a:r>
                        <a:rPr lang="tr-TR" sz="11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23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140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MARİNA ÇEVRE YÖNETİMİ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ctr" fontAlgn="ctr"/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EĞİTİMİ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PERSONELİ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ALANYA MARINA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May-Ağu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23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 ENVIRONMENT MANAGEMENT</a:t>
                      </a:r>
                    </a:p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EDUCATION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/>
                      </a:r>
                      <a:b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STAFF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ALANYA MARINA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May-Agu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23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35"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1974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446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ETKİNLİKLERİN HİTAP ETTİĞİ BÖLGE: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ALANYA BÖLGESİ</a:t>
                      </a: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974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 REGION OF ACTIVITES )</a:t>
                      </a:r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974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446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 ORGANİZE EDEN BELEDİYE-DERNEK VEYA İŞLETME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: ALANYA MARINA</a:t>
                      </a: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974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 ACTIVITIES ORGANIZED BY )</a:t>
                      </a: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3 Metin kutusu"/>
          <p:cNvSpPr txBox="1"/>
          <p:nvPr/>
        </p:nvSpPr>
        <p:spPr>
          <a:xfrm>
            <a:off x="366713" y="420688"/>
            <a:ext cx="8266112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4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2023 </a:t>
            </a:r>
            <a:r>
              <a:rPr lang="tr-TR" sz="2400" b="1" dirty="0">
                <a:solidFill>
                  <a:srgbClr val="002060"/>
                </a:solidFill>
                <a:cs typeface="Arial" panose="020B0604020202020204" pitchFamily="34" charset="0"/>
              </a:rPr>
              <a:t>YILINDA GERÇEKLEŞTİRİLECEK ÇEVRE EĞİTİM ETKİNLİKLERİ</a:t>
            </a:r>
          </a:p>
        </p:txBody>
      </p:sp>
    </p:spTree>
    <p:extLst>
      <p:ext uri="{BB962C8B-B14F-4D97-AF65-F5344CB8AC3E}">
        <p14:creationId xmlns:p14="http://schemas.microsoft.com/office/powerpoint/2010/main" val="310650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145</Words>
  <Application>Microsoft Office PowerPoint</Application>
  <PresentationFormat>Ekran Gösterisi (4:3)</PresentationFormat>
  <Paragraphs>55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Arial</vt:lpstr>
      <vt:lpstr>Calibri</vt:lpstr>
      <vt:lpstr>Verdana</vt:lpstr>
      <vt:lpstr>Wingdings 2</vt:lpstr>
      <vt:lpstr>Wingdings 3</vt:lpstr>
      <vt:lpstr>1_Kalabalık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Sergen</cp:lastModifiedBy>
  <cp:revision>17</cp:revision>
  <dcterms:created xsi:type="dcterms:W3CDTF">2014-10-31T15:33:13Z</dcterms:created>
  <dcterms:modified xsi:type="dcterms:W3CDTF">2022-12-11T15:07:52Z</dcterms:modified>
</cp:coreProperties>
</file>