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139687"/>
              </p:ext>
            </p:extLst>
          </p:nvPr>
        </p:nvGraphicFramePr>
        <p:xfrm>
          <a:off x="412823" y="1019637"/>
          <a:ext cx="8229600" cy="5025304"/>
        </p:xfrm>
        <a:graphic>
          <a:graphicData uri="http://schemas.openxmlformats.org/drawingml/2006/table">
            <a:tbl>
              <a:tblPr/>
              <a:tblGrid>
                <a:gridCol w="198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89">
                  <a:extLst>
                    <a:ext uri="{9D8B030D-6E8A-4147-A177-3AD203B41FA5}">
                      <a16:colId xmlns:a16="http://schemas.microsoft.com/office/drawing/2014/main" val="1855325172"/>
                    </a:ext>
                  </a:extLst>
                </a:gridCol>
                <a:gridCol w="749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354">
                  <a:extLst>
                    <a:ext uri="{9D8B030D-6E8A-4147-A177-3AD203B41FA5}">
                      <a16:colId xmlns:a16="http://schemas.microsoft.com/office/drawing/2014/main" val="244314608"/>
                    </a:ext>
                  </a:extLst>
                </a:gridCol>
                <a:gridCol w="815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3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3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76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5585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34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74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8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8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İçi Deniz Dibi Temizliği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Personeli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İçi 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15.03.2024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Under </a:t>
                      </a:r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Water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Cleaning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Adaköy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Marina </a:t>
                      </a:r>
                      <a:endParaRPr lang="tr-TR" sz="1000" b="0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15.03.2024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5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58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Genç Yelkenciler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ile Çevre Temizliği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Genç Yelken Sporcuları ve Marina Personeli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Bedir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Adası  ve Çevresi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Environmental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Cleaning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With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Young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Sailors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Young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Sailors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and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Marina </a:t>
                      </a:r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Around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Bedir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Island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223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Denizcilik Öğrencileri ile Çevre Temizliği ve Sürdürülebilir Denizcilik Hakkında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Söyleşi 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Denizcilik Okulu Okuyan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Öğrenciler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Adaköy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Marina ve Nimara Mağarası Yolu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29.11.2024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Polution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and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Sustainable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Maritime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Meeting </a:t>
                      </a:r>
                      <a:r>
                        <a:rPr lang="tr-TR" sz="9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With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Maritime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Students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Maritime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Students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Adaköy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Marina </a:t>
                      </a:r>
                      <a:r>
                        <a:rPr lang="tr-TR" sz="9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and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Nimara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Cave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Road 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29.11.2024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867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867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838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MARMARİS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ADAKÖY MARİNA KARA VE DENİZ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ALANI (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MARMARİS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ADAKÖY MARİNA AROUND 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389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585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12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MARMARİS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ADAKÖY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09658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algn="l" fontAlgn="b"/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İLETİŞİM: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+90 533 033 59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00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(CONTACT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INFO)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599" y="18864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2024 YILINDA GERÇEKLEŞTİRİLMESİ PLANLANAN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 ÇEVRE EĞİTİM ETKİNLİKLERİ</a:t>
            </a:r>
            <a:endParaRPr lang="tr-TR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188</Words>
  <Application>Microsoft Office PowerPoint</Application>
  <PresentationFormat>Ekran Gösterisi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ADAKOY MARINA 2</cp:lastModifiedBy>
  <cp:revision>24</cp:revision>
  <dcterms:created xsi:type="dcterms:W3CDTF">2014-10-31T15:33:13Z</dcterms:created>
  <dcterms:modified xsi:type="dcterms:W3CDTF">2023-12-12T07:44:46Z</dcterms:modified>
</cp:coreProperties>
</file>