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1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12/8/2020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BB205A-9524-401F-BB2A-F78B70428757}" type="datetimeFigureOut">
              <a:rPr lang="en-US" smtClean="0"/>
              <a:pPr>
                <a:defRPr/>
              </a:pPr>
              <a:t>12/8/2020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6246C-90D2-4779-A6DA-F81E06426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EF04B-0FE3-42FC-A331-3071D9CEB379}" type="datetimeFigureOut">
              <a:rPr lang="en-US" smtClean="0"/>
              <a:pPr>
                <a:defRPr/>
              </a:pPr>
              <a:t>12/8/2020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29307-236C-466B-939E-957F07313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96D21-354B-4918-B0F0-78CFD4324775}" type="datetimeFigureOut">
              <a:rPr lang="en-US" smtClean="0"/>
              <a:pPr>
                <a:defRPr/>
              </a:pPr>
              <a:t>12/8/2020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Konyaaltı Belediyesi 2011 Çevre Etkinlikleri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8BF3E-BF18-4799-B454-F06B8094218F}" type="datetimeFigureOut">
              <a:rPr lang="en-US" smtClean="0"/>
              <a:pPr>
                <a:defRPr/>
              </a:pPr>
              <a:t>12/8/2020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43BC4-E4C5-4507-B357-68E8CDD91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A2415-612C-4E35-B387-09FAD6B4FACD}" type="datetimeFigureOut">
              <a:rPr lang="en-US" smtClean="0"/>
              <a:pPr>
                <a:defRPr/>
              </a:pPr>
              <a:t>12/8/2020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4E4E1-90A1-4EF7-BC0F-FD6D27875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FEF25-5B31-4DE6-BD49-906C1C15A0E7}" type="datetimeFigureOut">
              <a:rPr lang="en-US" smtClean="0"/>
              <a:pPr>
                <a:defRPr/>
              </a:pPr>
              <a:t>12/8/2020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1DA56-BCDB-4C69-BB4E-B6825A2D7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CB015-B5C6-4B66-BBBA-81C992DF4B86}" type="datetimeFigureOut">
              <a:rPr lang="en-US" smtClean="0"/>
              <a:pPr>
                <a:defRPr/>
              </a:pPr>
              <a:t>12/8/2020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B9995-68F9-4CFE-A637-EB9D411FE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12/8/2020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8CC2D3F6-0DE8-4371-83B9-FE31C19ACBF2}" type="datetimeFigureOut">
              <a:rPr lang="en-US" smtClean="0"/>
              <a:pPr>
                <a:defRPr/>
              </a:pPr>
              <a:t>12/8/2020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2E961-90DB-4A6F-8F69-8E2C1584A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/>
              <a:pPr>
                <a:defRPr/>
              </a:pPr>
              <a:t>12/8/2020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12/8/2020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MSIPCMContentMarking" descr="{&quot;HashCode&quot;:-930274318,&quot;Placement&quot;:&quot;Footer&quot;}"/>
          <p:cNvSpPr txBox="1"/>
          <p:nvPr userDrawn="1"/>
        </p:nvSpPr>
        <p:spPr>
          <a:xfrm>
            <a:off x="0" y="6578565"/>
            <a:ext cx="277707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tr-TR" sz="1100" smtClean="0">
                <a:solidFill>
                  <a:srgbClr val="317100"/>
                </a:solidFill>
                <a:latin typeface="Calibri" panose="020F0502020204030204" pitchFamily="34" charset="0"/>
              </a:rPr>
              <a:t>  </a:t>
            </a:r>
            <a:endParaRPr lang="tr-TR" sz="1100">
              <a:solidFill>
                <a:srgbClr val="3171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521684"/>
              </p:ext>
            </p:extLst>
          </p:nvPr>
        </p:nvGraphicFramePr>
        <p:xfrm>
          <a:off x="304800" y="1364399"/>
          <a:ext cx="8587681" cy="5139246"/>
        </p:xfrm>
        <a:graphic>
          <a:graphicData uri="http://schemas.openxmlformats.org/drawingml/2006/table">
            <a:tbl>
              <a:tblPr/>
              <a:tblGrid>
                <a:gridCol w="306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9760">
                  <a:extLst>
                    <a:ext uri="{9D8B030D-6E8A-4147-A177-3AD203B41FA5}">
                      <a16:colId xmlns:a16="http://schemas.microsoft.com/office/drawing/2014/main" val="366016456"/>
                    </a:ext>
                  </a:extLst>
                </a:gridCol>
                <a:gridCol w="850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76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26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06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16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541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746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50161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2021YILINDA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GERÇEKLEŞTİRİLMESİ PLANLANAN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161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ÇEVRE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EĞİTİM ETKİNLİKLERİ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PERFORMED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DURING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2020 SEASON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16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Target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Place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16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7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ATIK YAĞLARIN</a:t>
                      </a:r>
                      <a:r>
                        <a:rPr kumimoji="0" lang="tr-T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TOPLANMASI</a:t>
                      </a:r>
                      <a:endParaRPr lang="tr-TR" sz="110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Kaptanlar / Teknik</a:t>
                      </a:r>
                      <a:r>
                        <a:rPr kumimoji="0" lang="tr-TR" sz="11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Hizmet Veren Firmalar</a:t>
                      </a:r>
                      <a:endParaRPr kumimoji="0" lang="tr-TR" sz="11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Altınyunus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Otel Odası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veya Marina Açık Alan Sahası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10.04.2021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tr-TR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WASTE FLUID COLLECTION</a:t>
                      </a:r>
                    </a:p>
                    <a:p>
                      <a:endParaRPr kumimoji="0"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1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Captains</a:t>
                      </a:r>
                      <a:r>
                        <a:rPr kumimoji="0" lang="tr-TR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kumimoji="0" lang="tr-TR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Tenants</a:t>
                      </a:r>
                      <a:endParaRPr kumimoji="0" lang="tr-T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Altınyunus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Hotel Meeting </a:t>
                      </a:r>
                      <a:r>
                        <a:rPr lang="tr-TR" sz="11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Room</a:t>
                      </a:r>
                      <a:r>
                        <a:rPr lang="tr-TR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1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or</a:t>
                      </a:r>
                      <a:r>
                        <a:rPr lang="tr-TR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Marina Open </a:t>
                      </a:r>
                      <a:r>
                        <a:rPr lang="tr-TR" sz="11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Zone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10.04.2021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8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8023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Çevre Bilinci Afişleri Düzenleme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Marina</a:t>
                      </a:r>
                      <a:r>
                        <a:rPr kumimoji="0" lang="tr-TR" sz="11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Misafirleri</a:t>
                      </a:r>
                      <a:endParaRPr kumimoji="0" lang="tr-TR" sz="11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Marina</a:t>
                      </a:r>
                      <a:r>
                        <a:rPr kumimoji="0" lang="tr-T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tr-T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16.05.2021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Organizing</a:t>
                      </a:r>
                      <a:r>
                        <a:rPr kumimoji="0" lang="tr-T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Environmental</a:t>
                      </a:r>
                      <a:r>
                        <a:rPr kumimoji="0" lang="tr-T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Awareness</a:t>
                      </a:r>
                      <a:r>
                        <a:rPr kumimoji="0" lang="tr-T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Posters</a:t>
                      </a:r>
                      <a:endParaRPr kumimoji="0" lang="tr-TR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MARINA VISITORS</a:t>
                      </a:r>
                      <a:endParaRPr kumimoji="0" lang="tr-TR" sz="11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Marina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16.05.2021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789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TEHLİKELİ ATIKLARIN AYRIŞTIRILMASI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kumimoji="0" lang="tr-T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Kaptanlar/ Marina</a:t>
                      </a:r>
                      <a:r>
                        <a:rPr kumimoji="0" lang="tr-TR" sz="11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Personeli/</a:t>
                      </a:r>
                      <a:r>
                        <a:rPr kumimoji="0" lang="tr-TR" sz="11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Teknik</a:t>
                      </a:r>
                      <a:r>
                        <a:rPr kumimoji="0" lang="tr-TR" sz="11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Hizmet Veren Firmalar</a:t>
                      </a:r>
                      <a:endParaRPr kumimoji="0" lang="tr-TR" sz="11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1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Marina</a:t>
                      </a:r>
                      <a:endParaRPr kumimoji="0" lang="tr-T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20.10.2021</a:t>
                      </a:r>
                      <a:endParaRPr kumimoji="0" lang="tr-TR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DANGEROUS </a:t>
                      </a:r>
                      <a:r>
                        <a:rPr lang="tr-TR" sz="1000" dirty="0" smtClean="0"/>
                        <a:t>WASTE REMOVAL</a:t>
                      </a:r>
                      <a:endParaRPr kumimoji="0" lang="tr-TR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lang="tr-TR" sz="1000" dirty="0" smtClean="0"/>
                        <a:t/>
                      </a:r>
                      <a:br>
                        <a:rPr lang="tr-TR" sz="1000" dirty="0" smtClean="0"/>
                      </a:br>
                      <a:endParaRPr kumimoji="0" lang="tr-TR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lang="en-US" sz="1100" dirty="0" smtClean="0"/>
                        <a:t/>
                      </a:r>
                      <a:br>
                        <a:rPr lang="en-US" sz="1100" dirty="0" smtClean="0"/>
                      </a:br>
                      <a:r>
                        <a:rPr kumimoji="0"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Captains / Marina Staff / </a:t>
                      </a:r>
                      <a:r>
                        <a:rPr lang="tr-TR" sz="1100" dirty="0" err="1" smtClean="0"/>
                        <a:t>Companies</a:t>
                      </a:r>
                      <a:r>
                        <a:rPr lang="tr-TR" sz="1100" dirty="0" smtClean="0"/>
                        <a:t> </a:t>
                      </a:r>
                      <a:r>
                        <a:rPr kumimoji="0"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Providing Technical Services</a:t>
                      </a:r>
                      <a:endParaRPr kumimoji="0" lang="tr-TR" sz="11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/>
                        <a:t/>
                      </a:r>
                      <a:br>
                        <a:rPr lang="tr-TR" sz="1100" dirty="0" smtClean="0"/>
                      </a:br>
                      <a:r>
                        <a:rPr lang="tr-TR" sz="1100" dirty="0" smtClean="0"/>
                        <a:t>Marina</a:t>
                      </a:r>
                      <a:endParaRPr kumimoji="0" lang="tr-T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20.10.2021</a:t>
                      </a:r>
                      <a:endParaRPr kumimoji="0" lang="tr-TR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0161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0161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06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ÇEŞME BÖLGESİ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0161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( REGION OF ACTIVITES )</a:t>
                      </a:r>
                      <a:r>
                        <a:rPr lang="tr-TR" sz="10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0161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5905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EDEN BELEDİYE-DERNEK VEYA İŞLETME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:SETUR ALTINYUNUS ÇEŞME MARİNA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0161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ACTIVITIES ORGANIZED BY )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1371600" y="533400"/>
            <a:ext cx="6312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2021 YILINDA GERÇEKLEŞTİRİLMESİ PLANLANAN</a:t>
            </a:r>
          </a:p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 ÇEVRE EĞİTİM ETKİNLİKLERİ</a:t>
            </a:r>
            <a:endParaRPr lang="tr-TR" sz="24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41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158</Words>
  <Application>Microsoft Office PowerPoint</Application>
  <PresentationFormat>Ekran Gösterisi (4:3)</PresentationFormat>
  <Paragraphs>51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Calibri</vt:lpstr>
      <vt:lpstr>Verdana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Efe Sarıgül</cp:lastModifiedBy>
  <cp:revision>17</cp:revision>
  <dcterms:created xsi:type="dcterms:W3CDTF">2014-10-31T15:33:13Z</dcterms:created>
  <dcterms:modified xsi:type="dcterms:W3CDTF">2020-12-08T08:54:33Z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8e939d4-88b8-4b74-ace0-1e1a634d8084_Enabled">
    <vt:lpwstr>True</vt:lpwstr>
  </property>
  <property fmtid="{D5CDD505-2E9C-101B-9397-08002B2CF9AE}" pid="3" name="MSIP_Label_78e939d4-88b8-4b74-ace0-1e1a634d8084_SiteId">
    <vt:lpwstr>8db17ec6-092a-4052-b4e7-5a6b86aaaafd</vt:lpwstr>
  </property>
  <property fmtid="{D5CDD505-2E9C-101B-9397-08002B2CF9AE}" pid="4" name="MSIP_Label_78e939d4-88b8-4b74-ace0-1e1a634d8084_Owner">
    <vt:lpwstr>ESARIGUL@SETMAR.LOCAL</vt:lpwstr>
  </property>
  <property fmtid="{D5CDD505-2E9C-101B-9397-08002B2CF9AE}" pid="5" name="MSIP_Label_78e939d4-88b8-4b74-ace0-1e1a634d8084_SetDate">
    <vt:lpwstr>2019-12-12T06:28:44.6680577Z</vt:lpwstr>
  </property>
  <property fmtid="{D5CDD505-2E9C-101B-9397-08002B2CF9AE}" pid="6" name="MSIP_Label_78e939d4-88b8-4b74-ace0-1e1a634d8084_Name">
    <vt:lpwstr>Genel</vt:lpwstr>
  </property>
  <property fmtid="{D5CDD505-2E9C-101B-9397-08002B2CF9AE}" pid="7" name="MSIP_Label_78e939d4-88b8-4b74-ace0-1e1a634d8084_Application">
    <vt:lpwstr>Microsoft Azure Information Protection</vt:lpwstr>
  </property>
  <property fmtid="{D5CDD505-2E9C-101B-9397-08002B2CF9AE}" pid="8" name="MSIP_Label_78e939d4-88b8-4b74-ace0-1e1a634d8084_ActionId">
    <vt:lpwstr>043982e0-5f64-4615-951a-17722e3362b0</vt:lpwstr>
  </property>
  <property fmtid="{D5CDD505-2E9C-101B-9397-08002B2CF9AE}" pid="9" name="MSIP_Label_78e939d4-88b8-4b74-ace0-1e1a634d8084_Extended_MSFT_Method">
    <vt:lpwstr>Manual</vt:lpwstr>
  </property>
  <property fmtid="{D5CDD505-2E9C-101B-9397-08002B2CF9AE}" pid="10" name="Sensitivity">
    <vt:lpwstr>Genel</vt:lpwstr>
  </property>
</Properties>
</file>