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2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75270"/>
              </p:ext>
            </p:extLst>
          </p:nvPr>
        </p:nvGraphicFramePr>
        <p:xfrm>
          <a:off x="30324" y="735655"/>
          <a:ext cx="9083351" cy="6077763"/>
        </p:xfrm>
        <a:graphic>
          <a:graphicData uri="http://schemas.openxmlformats.org/drawingml/2006/table">
            <a:tbl>
              <a:tblPr/>
              <a:tblGrid>
                <a:gridCol w="32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4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2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40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9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51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3323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3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0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9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Gemilerden Atık Alınması ve Atıkların Kontrolü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Marina Personeli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Gemilerden Atık Alınması ve Atıkların Kontrolü ile ilgili Marina Personelini eğitmek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Nisan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Receiving Waste from Ships and Control of Waste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Marina </a:t>
                      </a:r>
                      <a:r>
                        <a:rPr lang="tr-TR" sz="9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Staff</a:t>
                      </a:r>
                      <a:endParaRPr lang="en-US" sz="9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Training Marina Personnel on Removing Waste from Ships and Controlling Waste</a:t>
                      </a:r>
                      <a:endParaRPr lang="en-US" sz="9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April 2024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4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775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Sıfır Atık ve Geri Dönüşüm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Marina Personeli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Marina Personellerini geri dönüştürülebilen atıklar ile ilgili daha duyarlı hale getirmek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Zero </a:t>
                      </a:r>
                      <a:r>
                        <a:rPr lang="tr-TR" sz="1000" dirty="0" err="1"/>
                        <a:t>Waste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Recycling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Marina </a:t>
                      </a:r>
                      <a:r>
                        <a:rPr lang="tr-TR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Staff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make Marina Staff more sensitive about recyclable waste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June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191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Yenilenebilir Enerji Kaynakları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Marina Personeli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Marinanın enerji tüketim alanlarını tanıtarak, yenilenebilir enerji kaynakları ile ilgili bilgi paylaşmak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/>
                        <a:t>Eylül 2024</a:t>
                      </a:r>
                      <a:endParaRPr lang="tr-TR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Renevable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Energy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Sources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latin typeface="Arial" pitchFamily="34" charset="0"/>
                          <a:cs typeface="Arial" pitchFamily="34" charset="0"/>
                        </a:rPr>
                        <a:t>Marina </a:t>
                      </a:r>
                      <a:r>
                        <a:rPr lang="tr-TR" sz="9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Staff</a:t>
                      </a:r>
                      <a:endParaRPr lang="en-US" sz="9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Sharing information about renewable energy sources by introducing the marina's energy consumption areas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September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233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33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54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Marina Personeli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23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23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323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  Netsel Turizm Yatırımları A.Ş.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117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 0 (549) 334 34 83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-3204864" y="-95342"/>
            <a:ext cx="1512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217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İsmail Kırmızı</cp:lastModifiedBy>
  <cp:revision>12</cp:revision>
  <dcterms:created xsi:type="dcterms:W3CDTF">2014-10-31T15:33:13Z</dcterms:created>
  <dcterms:modified xsi:type="dcterms:W3CDTF">2023-11-21T08:10:53Z</dcterms:modified>
</cp:coreProperties>
</file>