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5292ABB7-3E9C-203F-DC01-381F3057FF8B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26860"/>
            <a:ext cx="63500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tr-TR" sz="110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424326"/>
              </p:ext>
            </p:extLst>
          </p:nvPr>
        </p:nvGraphicFramePr>
        <p:xfrm>
          <a:off x="395536" y="1349565"/>
          <a:ext cx="8229600" cy="5083934"/>
        </p:xfrm>
        <a:graphic>
          <a:graphicData uri="http://schemas.openxmlformats.org/drawingml/2006/table">
            <a:tbl>
              <a:tblPr/>
              <a:tblGrid>
                <a:gridCol w="198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3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4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52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6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YILINDA 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14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PERFORMED DURING 2024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78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9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4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personeli, marina işletme kiracıları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ve yat sahipleri için Çevre Bilinçlendirme – Sıfır Atık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Eğitimi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Personeli, Marina İşletme Kiracıları ve Tekne Sahipleri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Makmarin Kaş Marina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Ocak 2024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Awareness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– Zero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Waste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Education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for marina staff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marina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shop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tenants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and yacht owners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dirty="0"/>
                        <a:t>Marina </a:t>
                      </a:r>
                      <a:r>
                        <a:rPr lang="tr-TR" sz="1000" dirty="0" err="1"/>
                        <a:t>staff</a:t>
                      </a:r>
                      <a:r>
                        <a:rPr lang="tr-TR" sz="1000" dirty="0"/>
                        <a:t>, marina </a:t>
                      </a:r>
                      <a:r>
                        <a:rPr lang="tr-TR" sz="1000" dirty="0" err="1"/>
                        <a:t>shop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tenants</a:t>
                      </a:r>
                      <a:r>
                        <a:rPr lang="tr-TR" sz="1000" dirty="0"/>
                        <a:t> and </a:t>
                      </a:r>
                      <a:r>
                        <a:rPr lang="tr-TR" sz="1000" dirty="0" err="1"/>
                        <a:t>boat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owners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Makmarina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Kaş Marina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January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0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31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İlkokul öğrencilerine Mavi Bayrak, Sıfır Atık ve Marina Tanıtımı 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İlkokul Öğrencileri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Makmarin Kaş Marina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Mayıs – Kasım 2024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Blue Flag, Zero Waste and Marina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Introduction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For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Primary School Students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dirty="0" err="1"/>
                        <a:t>Primary</a:t>
                      </a:r>
                      <a:r>
                        <a:rPr lang="tr-TR" sz="1000" dirty="0"/>
                        <a:t> School </a:t>
                      </a:r>
                      <a:r>
                        <a:rPr lang="tr-TR" sz="1000" dirty="0" err="1"/>
                        <a:t>Students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Makmarin Kaş Marina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May -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November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08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Orman ya da Sahil Temizliği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</a:p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Personeli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Makmarin Kaş Marina – Kaş Bölgesi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May-Ağu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23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Forest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or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Beach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Cleaning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Makmarin Kaş Marina – Kaş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Region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May –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October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2024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KAŞ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36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: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MAKMARİN KAŞ MARİNA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(ACTIVITIES ORGANIZED BY 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İLETİŞİM: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MAKMARİN KAŞ MARİNA +90 242 836 37 00 / info@kasmarina.com.tr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(CONTACT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INFO)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61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2024 YILINDA GERÇEKLEŞTİRİLMESİ PLANLANAN</a:t>
            </a:r>
          </a:p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 ÇEVRE EĞİTİM ETKİNLİKLERİ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231</Words>
  <Application>Microsoft Office PowerPoint</Application>
  <PresentationFormat>Ekran Gösterisi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Barbaros Turan</cp:lastModifiedBy>
  <cp:revision>15</cp:revision>
  <dcterms:created xsi:type="dcterms:W3CDTF">2014-10-31T15:33:13Z</dcterms:created>
  <dcterms:modified xsi:type="dcterms:W3CDTF">2023-12-18T20:02:50Z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8e939d4-88b8-4b74-ace0-1e1a634d8084_Enabled">
    <vt:lpwstr>true</vt:lpwstr>
  </property>
  <property fmtid="{D5CDD505-2E9C-101B-9397-08002B2CF9AE}" pid="3" name="MSIP_Label_78e939d4-88b8-4b74-ace0-1e1a634d8084_SetDate">
    <vt:lpwstr>2023-12-18T20:02:44Z</vt:lpwstr>
  </property>
  <property fmtid="{D5CDD505-2E9C-101B-9397-08002B2CF9AE}" pid="4" name="MSIP_Label_78e939d4-88b8-4b74-ace0-1e1a634d8084_Method">
    <vt:lpwstr>Privileged</vt:lpwstr>
  </property>
  <property fmtid="{D5CDD505-2E9C-101B-9397-08002B2CF9AE}" pid="5" name="MSIP_Label_78e939d4-88b8-4b74-ace0-1e1a634d8084_Name">
    <vt:lpwstr>78e939d4-88b8-4b74-ace0-1e1a634d8084</vt:lpwstr>
  </property>
  <property fmtid="{D5CDD505-2E9C-101B-9397-08002B2CF9AE}" pid="6" name="MSIP_Label_78e939d4-88b8-4b74-ace0-1e1a634d8084_SiteId">
    <vt:lpwstr>8db17ec6-092a-4052-b4e7-5a6b86aaaafd</vt:lpwstr>
  </property>
  <property fmtid="{D5CDD505-2E9C-101B-9397-08002B2CF9AE}" pid="7" name="MSIP_Label_78e939d4-88b8-4b74-ace0-1e1a634d8084_ActionId">
    <vt:lpwstr>06a446e5-b5fc-428f-bb7f-20377aa02297</vt:lpwstr>
  </property>
  <property fmtid="{D5CDD505-2E9C-101B-9397-08002B2CF9AE}" pid="8" name="MSIP_Label_78e939d4-88b8-4b74-ace0-1e1a634d8084_ContentBits">
    <vt:lpwstr>2</vt:lpwstr>
  </property>
  <property fmtid="{D5CDD505-2E9C-101B-9397-08002B2CF9AE}" pid="9" name="ClassificationContentMarkingFooterLocations">
    <vt:lpwstr>Kalabalık:3</vt:lpwstr>
  </property>
  <property fmtid="{D5CDD505-2E9C-101B-9397-08002B2CF9AE}" pid="10" name="ClassificationContentMarkingFooterText">
    <vt:lpwstr> </vt:lpwstr>
  </property>
</Properties>
</file>