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9" r:id="rId2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 KARA" initials="MK" lastIdx="0" clrIdx="0">
    <p:extLst>
      <p:ext uri="{19B8F6BF-5375-455C-9EA6-DF929625EA0E}">
        <p15:presenceInfo xmlns:p15="http://schemas.microsoft.com/office/powerpoint/2012/main" userId="S-1-5-21-3980057343-1215342307-365296810-1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5392" autoAdjust="0"/>
  </p:normalViewPr>
  <p:slideViewPr>
    <p:cSldViewPr>
      <p:cViewPr varScale="1">
        <p:scale>
          <a:sx n="86" d="100"/>
          <a:sy n="86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20F5604-FAB7-434D-B328-F24EDE6EEDD7}" type="datetimeFigureOut">
              <a:rPr lang="tr-TR"/>
              <a:pPr>
                <a:defRPr/>
              </a:pPr>
              <a:t>17.11.2022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A57DB85-1D96-48D7-BD6F-BF2AC62D9B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1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fld id="{D508E5B9-C2BC-475F-BA13-8567AACCA139}" type="datetimeFigureOut">
              <a:rPr lang="tr-TR" smtClean="0"/>
              <a:pPr/>
              <a:t>17.11.2022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65" y="4714652"/>
            <a:ext cx="5438748" cy="4466757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fld id="{7E702D09-9312-4FBC-8DFA-924A5446C8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36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61560"/>
              </p:ext>
            </p:extLst>
          </p:nvPr>
        </p:nvGraphicFramePr>
        <p:xfrm>
          <a:off x="412824" y="1268760"/>
          <a:ext cx="8229600" cy="4549765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2018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Sıfır Atık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Marina Personeli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Marina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10.09.2023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Zero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Waste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Marina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Stuffs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Marina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10.09.2023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Denizde Doğal Hayatın Korunması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Tekne Sahipleri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Marina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03.10.2023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natural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Lıfe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Boat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Owners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Marina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03.10.2023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Orman ve İnsan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İlköğretim Öğrencileri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Marina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28.10.2023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Human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Primary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School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Marina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its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environment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smtClean="0"/>
                        <a:t>28.10.2023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06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Martı Marina ve bölgede yaşayan insanlar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:Martı Marina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Martı 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130</Words>
  <Application>Microsoft Office PowerPoint</Application>
  <PresentationFormat>Ekran Gösterisi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Erce SENCER</cp:lastModifiedBy>
  <cp:revision>318</cp:revision>
  <cp:lastPrinted>2022-07-29T11:34:34Z</cp:lastPrinted>
  <dcterms:created xsi:type="dcterms:W3CDTF">1601-01-01T00:00:00Z</dcterms:created>
  <dcterms:modified xsi:type="dcterms:W3CDTF">2022-11-17T12:56:21Z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