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12/19/2022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MSIPCMContentMarking" descr="{&quot;HashCode&quot;:-1916664580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100" smtClean="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  <a:endParaRPr lang="tr-TR" sz="110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2035019" y="332656"/>
            <a:ext cx="4785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b="1" dirty="0" smtClean="0">
                <a:solidFill>
                  <a:srgbClr val="002060"/>
                </a:solidFill>
                <a:latin typeface="+mn-lt"/>
              </a:rPr>
              <a:t>YILINDA GERÇEKLEŞTİRİLMESİ PLANLANAN</a:t>
            </a:r>
          </a:p>
          <a:p>
            <a:pPr algn="ctr"/>
            <a:r>
              <a:rPr lang="tr-TR" b="1" dirty="0" smtClean="0">
                <a:solidFill>
                  <a:srgbClr val="002060"/>
                </a:solidFill>
                <a:latin typeface="+mn-lt"/>
              </a:rPr>
              <a:t> ÇEVRE EĞİTİM ETKİNLİKLERİ</a:t>
            </a:r>
            <a:endParaRPr lang="tr-TR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21076"/>
              </p:ext>
            </p:extLst>
          </p:nvPr>
        </p:nvGraphicFramePr>
        <p:xfrm>
          <a:off x="179510" y="1124742"/>
          <a:ext cx="8640960" cy="5616632"/>
        </p:xfrm>
        <a:graphic>
          <a:graphicData uri="http://schemas.openxmlformats.org/drawingml/2006/table">
            <a:tbl>
              <a:tblPr/>
              <a:tblGrid>
                <a:gridCol w="246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75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06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3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383">
                  <a:extLst>
                    <a:ext uri="{9D8B030D-6E8A-4147-A177-3AD203B41FA5}">
                      <a16:colId xmlns:a16="http://schemas.microsoft.com/office/drawing/2014/main" val="1331337162"/>
                    </a:ext>
                  </a:extLst>
                </a:gridCol>
                <a:gridCol w="3103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177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167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8515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76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88388"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2023  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YILINDA 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algn="ctr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ÇEVRE 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PERFORMED 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DURING 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2022 SEASON 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38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Name of 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the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activity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Target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group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Place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of 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the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activity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Date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of 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the</a:t>
                      </a:r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activity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8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DENİZ ALTI TEMİZLİĞİ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AYVALIK HALKI VE MARİNA PERSONELİ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SETUR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AYVALIK MARİNA CİVARI KIYI TEMİZLİĞİ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latin typeface="+mj-lt"/>
                        </a:rPr>
                        <a:t>HAZİRAN</a:t>
                      </a:r>
                      <a:r>
                        <a:rPr lang="tr-TR" sz="800" b="1" baseline="0" dirty="0" smtClean="0">
                          <a:latin typeface="+mj-lt"/>
                        </a:rPr>
                        <a:t> </a:t>
                      </a:r>
                      <a:r>
                        <a:rPr lang="tr-TR" sz="800" b="1" baseline="0" dirty="0" smtClean="0">
                          <a:latin typeface="+mj-lt"/>
                        </a:rPr>
                        <a:t>2023</a:t>
                      </a:r>
                      <a:endParaRPr lang="tr-TR" sz="800" b="1" dirty="0"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SEABED CLEANING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AYVALIK </a:t>
                      </a:r>
                      <a:r>
                        <a:rPr lang="tr-TR" sz="800" b="1" i="0" u="none" strike="noStrike" smtClean="0">
                          <a:solidFill>
                            <a:srgbClr val="000000"/>
                          </a:solidFill>
                          <a:latin typeface="+mj-lt"/>
                        </a:rPr>
                        <a:t>PUBLIC AND MARINA’S 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PERSONEL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SETUR AYVALIK MARINA DOCKLAND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JUNE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38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70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j-lt"/>
                        </a:rPr>
                        <a:t>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SAHİL TEMİZLİĞİ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MARİNA PERSONELİ VE TEKNE SAHİPLERİ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PATERİÇA KOYU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CUNDA/AYVALIK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smtClean="0">
                          <a:solidFill>
                            <a:srgbClr val="000000"/>
                          </a:solidFill>
                          <a:latin typeface="+mj-lt"/>
                        </a:rPr>
                        <a:t>EKİM </a:t>
                      </a:r>
                      <a:r>
                        <a:rPr lang="tr-TR" sz="800" b="1" i="0" u="none" strike="noStrike" smtClean="0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latin typeface="+mj-lt"/>
                        </a:rPr>
                        <a:t>2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/>
                      </a:r>
                      <a:b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</a:b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BEACH CLEANING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YACHT OWNERS AND MARINA’S PERSONEL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smtClean="0">
                          <a:solidFill>
                            <a:srgbClr val="000000"/>
                          </a:solidFill>
                          <a:latin typeface="+mj-lt"/>
                        </a:rPr>
                        <a:t>PATERICA</a:t>
                      </a:r>
                      <a:r>
                        <a:rPr lang="tr-TR" sz="800" b="1" i="0" u="none" strike="noStrike" baseline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/ CUNDA AYVALIK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OCTOBER 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163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ÇEVRE BİLİNCİ İLE DENİZCİLİĞİN VE YATÇILIĞIN TANITILMASI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tr-TR" sz="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AYVALIK PAKMAYA KENAN KAPTAN DENİZCİLİK ANADOLU MESLEK LİSESİ ÖĞRENCİLERİ </a:t>
                      </a:r>
                      <a:endParaRPr lang="tr-TR" sz="8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tr-TR" sz="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itchFamily="34" charset="0"/>
                        </a:rPr>
                        <a:t>AYVALIK PAKMAYA KENAN KAPTAN DENİZCİLİK ANADOLU MESLEK LİSESİ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800" b="1" dirty="0" smtClean="0">
                          <a:latin typeface="+mj-lt"/>
                        </a:rPr>
                        <a:t>KASIM </a:t>
                      </a:r>
                      <a:r>
                        <a:rPr lang="tr-TR" sz="800" b="1" dirty="0" smtClean="0">
                          <a:latin typeface="+mj-lt"/>
                        </a:rPr>
                        <a:t>2023</a:t>
                      </a:r>
                      <a:endParaRPr lang="tr-TR" sz="800" b="1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INTRODUCING OF MARINA AND YACHTING WITH ENVIRONMENT AWARENEES 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MARITIME HIGH SCHOOL STUDENTS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CUNDA KENAN PAKMAYAMARITIME HIGH SCHOOL 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NOVEMBER 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2023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sz="1400" b="1">
                        <a:latin typeface="+mj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sz="1400" b="1" dirty="0">
                        <a:latin typeface="+mj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sz="1400" b="1"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sz="1400" b="1"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ETKİNLİKLERİN HİTAP ETTİĞİ BÖLGE: 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KUZEY EGE BÖLGESİ AYVALIK/BALIKESİR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sz="1400" b="1"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( REGION OF ACTIVITES )</a:t>
                      </a:r>
                      <a:r>
                        <a:rPr lang="tr-TR" sz="800" b="1" i="1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sz="1400" b="1" dirty="0"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38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sz="1400" b="1"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87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ETKİNLİKLERİ ORGANİZE EDEN BELEDİYE-DERNEK VEYA İŞLETME </a:t>
                      </a:r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:</a:t>
                      </a:r>
                      <a:r>
                        <a:rPr lang="tr-TR" sz="800" b="1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AYVALIK MARİNA YAT İŞLETMECİLİĞİ SAN.TİC.AŞ.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335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( ACTIVITIES ORGANIZED BY )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184</Words>
  <Application>Microsoft Office PowerPoint</Application>
  <PresentationFormat>Ekran Gösterisi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Serap Özipek</cp:lastModifiedBy>
  <cp:revision>14</cp:revision>
  <dcterms:created xsi:type="dcterms:W3CDTF">2014-10-31T15:33:13Z</dcterms:created>
  <dcterms:modified xsi:type="dcterms:W3CDTF">2022-12-19T09:23:07Z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8e939d4-88b8-4b74-ace0-1e1a634d8084_Enabled">
    <vt:lpwstr>true</vt:lpwstr>
  </property>
  <property fmtid="{D5CDD505-2E9C-101B-9397-08002B2CF9AE}" pid="3" name="MSIP_Label_78e939d4-88b8-4b74-ace0-1e1a634d8084_SetDate">
    <vt:lpwstr>2022-12-19T09:23:07Z</vt:lpwstr>
  </property>
  <property fmtid="{D5CDD505-2E9C-101B-9397-08002B2CF9AE}" pid="4" name="MSIP_Label_78e939d4-88b8-4b74-ace0-1e1a634d8084_Method">
    <vt:lpwstr>Privileged</vt:lpwstr>
  </property>
  <property fmtid="{D5CDD505-2E9C-101B-9397-08002B2CF9AE}" pid="5" name="MSIP_Label_78e939d4-88b8-4b74-ace0-1e1a634d8084_Name">
    <vt:lpwstr>78e939d4-88b8-4b74-ace0-1e1a634d8084</vt:lpwstr>
  </property>
  <property fmtid="{D5CDD505-2E9C-101B-9397-08002B2CF9AE}" pid="6" name="MSIP_Label_78e939d4-88b8-4b74-ace0-1e1a634d8084_SiteId">
    <vt:lpwstr>8db17ec6-092a-4052-b4e7-5a6b86aaaafd</vt:lpwstr>
  </property>
  <property fmtid="{D5CDD505-2E9C-101B-9397-08002B2CF9AE}" pid="7" name="MSIP_Label_78e939d4-88b8-4b74-ace0-1e1a634d8084_ActionId">
    <vt:lpwstr>8e38d2f7-7a30-479e-93a4-e7d573087970</vt:lpwstr>
  </property>
  <property fmtid="{D5CDD505-2E9C-101B-9397-08002B2CF9AE}" pid="8" name="MSIP_Label_78e939d4-88b8-4b74-ace0-1e1a634d8084_ContentBits">
    <vt:lpwstr>2</vt:lpwstr>
  </property>
</Properties>
</file>