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err="1" smtClean="0"/>
              <a:t>Konyaaltı</a:t>
            </a:r>
            <a:r>
              <a:rPr lang="en-US" dirty="0" smtClean="0"/>
              <a:t> </a:t>
            </a:r>
            <a:r>
              <a:rPr lang="en-US" dirty="0" err="1" smtClean="0"/>
              <a:t>Belediyesi</a:t>
            </a:r>
            <a:r>
              <a:rPr lang="en-US" dirty="0" smtClean="0"/>
              <a:t> </a:t>
            </a:r>
            <a:r>
              <a:rPr lang="en-US" dirty="0" smtClean="0"/>
              <a:t>2211 </a:t>
            </a:r>
            <a:r>
              <a:rPr lang="en-US" dirty="0" err="1" smtClean="0"/>
              <a:t>Çevre</a:t>
            </a:r>
            <a:r>
              <a:rPr lang="en-US" dirty="0" smtClean="0"/>
              <a:t> </a:t>
            </a:r>
            <a:r>
              <a:rPr lang="en-US" dirty="0" err="1" smtClean="0"/>
              <a:t>Etkinlikleri</a:t>
            </a:r>
            <a:endParaRPr lang="en-US" dirty="0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84884"/>
              </p:ext>
            </p:extLst>
          </p:nvPr>
        </p:nvGraphicFramePr>
        <p:xfrm>
          <a:off x="457200" y="1447800"/>
          <a:ext cx="8229600" cy="4484787"/>
        </p:xfrm>
        <a:graphic>
          <a:graphicData uri="http://schemas.openxmlformats.org/drawingml/2006/table">
            <a:tbl>
              <a:tblPr/>
              <a:tblGrid>
                <a:gridCol w="293420"/>
                <a:gridCol w="1100325"/>
                <a:gridCol w="896561"/>
                <a:gridCol w="815055"/>
                <a:gridCol w="898599"/>
                <a:gridCol w="203764"/>
                <a:gridCol w="288076"/>
                <a:gridCol w="944696"/>
                <a:gridCol w="1036504"/>
                <a:gridCol w="914400"/>
                <a:gridCol w="838200"/>
              </a:tblGrid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2022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YILINDA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GERÇEKLEŞTİRİLMESİ PLANLANAN</a:t>
                      </a: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121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ÇEVRE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EĞİTİM ETKİNLİKLERİ </a:t>
                      </a: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DURING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2022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4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94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personeli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ve yat sahipleri için Çevre Bilinçlendirme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Eğitimi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PERSONELİ VE YAT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SAHİPLERİ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KEMER G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Oca-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22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Environmental Awareness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Education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for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staff and yacht owners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dirty="0" smtClean="0"/>
                        <a:t>YACHT OWNERS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&amp; 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STAFF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KEMER G MARİNA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Jan- 22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14128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ÇEVRESEL </a:t>
                      </a:r>
                    </a:p>
                    <a:p>
                      <a:pPr algn="ctr" fontAlgn="ctr"/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BİLGİLENDİRME GEZİSİ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YAT SAHİPLERİ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KEMER G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May-Ağu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AREA</a:t>
                      </a:r>
                    </a:p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ENVIRONMENT EDUCATION TRIP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dirty="0" smtClean="0"/>
                        <a:t>YACHT OWNERS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KEMER G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May-Agu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986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 ÇEVRE YÖNETİMİ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 fontAlgn="ctr"/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EĞİTİMİ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PERSONELİ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KEMER G MARİNA</a:t>
                      </a: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Ekim-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ENVIRONMENT MANAGEMENT</a:t>
                      </a:r>
                    </a:p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EDUCATION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STAFF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KEMER G MARİNA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Oct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96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KEMER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0357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EDEN</a:t>
                      </a:r>
                      <a:r>
                        <a:rPr lang="tr-TR" sz="10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:</a:t>
                      </a:r>
                      <a:r>
                        <a:rPr lang="tr-TR" sz="1000" b="1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KEMER G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)</a:t>
                      </a: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366713" y="420688"/>
            <a:ext cx="8266112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  <a:cs typeface="+mn-cs"/>
              </a:rPr>
              <a:t>2022 </a:t>
            </a:r>
            <a:r>
              <a:rPr lang="tr-TR" sz="2400" b="1" dirty="0">
                <a:solidFill>
                  <a:srgbClr val="002060"/>
                </a:solidFill>
                <a:latin typeface="+mn-lt"/>
                <a:cs typeface="+mn-cs"/>
              </a:rPr>
              <a:t>YILINDA GERÇEKLEŞTİRİLECEK ÇEVRE EĞİTİM ETKİNLİKLERİ</a:t>
            </a:r>
          </a:p>
        </p:txBody>
      </p:sp>
    </p:spTree>
    <p:extLst>
      <p:ext uri="{BB962C8B-B14F-4D97-AF65-F5344CB8AC3E}">
        <p14:creationId xmlns:p14="http://schemas.microsoft.com/office/powerpoint/2010/main" val="365860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155</Words>
  <Application>Microsoft Office PowerPoint</Application>
  <PresentationFormat>Ekran Gösterisi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Calibri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Sergen</cp:lastModifiedBy>
  <cp:revision>15</cp:revision>
  <dcterms:created xsi:type="dcterms:W3CDTF">2014-10-31T15:33:13Z</dcterms:created>
  <dcterms:modified xsi:type="dcterms:W3CDTF">2021-11-26T19:27:18Z</dcterms:modified>
</cp:coreProperties>
</file>