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293327"/>
              </p:ext>
            </p:extLst>
          </p:nvPr>
        </p:nvGraphicFramePr>
        <p:xfrm>
          <a:off x="412824" y="1484784"/>
          <a:ext cx="8229600" cy="4800080"/>
        </p:xfrm>
        <a:graphic>
          <a:graphicData uri="http://schemas.openxmlformats.org/drawingml/2006/table">
            <a:tbl>
              <a:tblPr/>
              <a:tblGrid>
                <a:gridCol w="29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46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6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DURING 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0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DENİZ  TEMİZLİĞİ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PERSONEL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ÇEŞME MARİNA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MAYIS 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0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31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DENİZ VE KARA ALANI TEMİZLİĞİ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YATÇILAR VE PAYDAŞLAR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ÇEŞME MARİNA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HAZİRAN 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08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9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YAKIN PLAJLAR DENİZ  TEMİZLİĞİ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YAKIN ÇEVRE OKUL ÖĞRENCİLERİ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ÇEŞME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EKİM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32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EGE/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ÇEŞME BÖLGESİ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6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06563" algn="l"/>
                        </a:tabLst>
                        <a:defRPr/>
                      </a:pP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IC ÇEŞME MARİNA YATIRIM TURİZM İŞLETMELERİ A.Ş.</a:t>
                      </a: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İLETİŞİM: 0 232 712 25 00</a:t>
                      </a:r>
                    </a:p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>
              <a:tabLst>
                <a:tab pos="893763" algn="l"/>
              </a:tabLst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 ÇEVRE EĞİTİM ETKİNLİKLERİ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129</Words>
  <Application>Microsoft Office PowerPoint</Application>
  <PresentationFormat>Ekran Gösterisi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Bige Aydınoğlu</cp:lastModifiedBy>
  <cp:revision>12</cp:revision>
  <dcterms:created xsi:type="dcterms:W3CDTF">2014-10-31T15:33:13Z</dcterms:created>
  <dcterms:modified xsi:type="dcterms:W3CDTF">2023-12-07T08:20:56Z</dcterms:modified>
</cp:coreProperties>
</file>