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1619D2-D5C4-4D19-9FFB-387C252D9314}" type="datetimeFigureOut">
              <a:rPr lang="en-US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7E9DE8-F51A-41B6-8AC0-B321D4E7F3D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667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82FD-97BC-4D08-94A3-4D73EDB0CB1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AEC1-19A9-473E-86A4-51F4CA96E9CB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1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C49F-B4A4-41CB-8C56-142A03540B5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4E9D4-A003-44A3-AC1A-679BD09ACF0F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0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2228C8-2B6B-45F5-9601-C46AA7B5DE3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Konyaaltı Belediyesi 2011 Çevre Etkinlikleri</a:t>
            </a:r>
          </a:p>
        </p:txBody>
      </p:sp>
    </p:spTree>
    <p:extLst>
      <p:ext uri="{BB962C8B-B14F-4D97-AF65-F5344CB8AC3E}">
        <p14:creationId xmlns:p14="http://schemas.microsoft.com/office/powerpoint/2010/main" val="13826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41774-82A9-4150-939F-08886B028306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1123-2288-4280-A346-301D559149FE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04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22C29-AF31-4482-BD14-BA060182319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B2DF-20B6-4A37-854D-745860775374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32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E8153C-0899-4A4D-8E00-0A2D5B0BCD4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AB33-8F33-486E-8488-3E6B05417EE4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81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A4BC7-3833-4828-B183-E20792C81A04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A516-E49F-4C0A-80D7-85A710F6FAED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49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BB9A-A6B8-4F5F-A7AB-F59888B633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A273-08F3-482F-8DAA-C54E500F5DF8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2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5B26D-7B59-42F7-9006-E95CE8E4880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3900-CB26-4B9D-B8E9-DBE3CF408F9E}" type="slidenum">
              <a:rPr lang="en-US" altLang="tr-T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98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39F88C-F9A1-465E-9935-6D8C90579338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12/21/2023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9788A-E578-445A-8DC8-D7FB192E0EFB}" type="slidenum">
              <a:rPr lang="en-US" alt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4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6FA74-5667-4164-A384-5E81FA1FF78E}" type="datetimeFigureOut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12/21/2023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86F5E-7E28-4077-B9F5-2EDC7C83BD5C}" type="slidenum">
              <a:rPr lang="en-US" altLang="tr-T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r-T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57200" y="1524000"/>
          <a:ext cx="8229600" cy="4454528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5703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6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5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staff and yacht owners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753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YATÇILARI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AREA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 EDUCATION TRIP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SAILORS</a:t>
                      </a: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4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 MANAGEMENT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35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46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BÖLGESİ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44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ALANYA MARINA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7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cs typeface="Arial" panose="020B0604020202020204" pitchFamily="34" charset="0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31065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145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1_Kalabalık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18</cp:revision>
  <dcterms:created xsi:type="dcterms:W3CDTF">2014-10-31T15:33:13Z</dcterms:created>
  <dcterms:modified xsi:type="dcterms:W3CDTF">2023-12-21T16:09:18Z</dcterms:modified>
</cp:coreProperties>
</file>