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794500" cy="9906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dar Yusuf Kayacik" userId="bdfda317-8783-48bd-87ce-017342bfd827" providerId="ADAL" clId="{A4FB4450-307A-4E8C-83FB-F62A01BD5FED}"/>
    <pc:docChg chg="undo custSel modSld modMainMaster">
      <pc:chgData name="Serdar Yusuf Kayacik" userId="bdfda317-8783-48bd-87ce-017342bfd827" providerId="ADAL" clId="{A4FB4450-307A-4E8C-83FB-F62A01BD5FED}" dt="2020-11-15T12:41:07.054" v="373" actId="113"/>
      <pc:docMkLst>
        <pc:docMk/>
      </pc:docMkLst>
      <pc:sldChg chg="modSp mod">
        <pc:chgData name="Serdar Yusuf Kayacik" userId="bdfda317-8783-48bd-87ce-017342bfd827" providerId="ADAL" clId="{A4FB4450-307A-4E8C-83FB-F62A01BD5FED}" dt="2020-11-15T12:41:07.054" v="373" actId="113"/>
        <pc:sldMkLst>
          <pc:docMk/>
          <pc:sldMk cId="0" sldId="257"/>
        </pc:sldMkLst>
        <pc:spChg chg="mod">
          <ac:chgData name="Serdar Yusuf Kayacik" userId="bdfda317-8783-48bd-87ce-017342bfd827" providerId="ADAL" clId="{A4FB4450-307A-4E8C-83FB-F62A01BD5FED}" dt="2020-11-14T12:49:29.672" v="76" actId="1076"/>
          <ac:spMkLst>
            <pc:docMk/>
            <pc:sldMk cId="0" sldId="257"/>
            <ac:spMk id="4" creationId="{00000000-0000-0000-0000-000000000000}"/>
          </ac:spMkLst>
        </pc:spChg>
        <pc:graphicFrameChg chg="mod modGraphic">
          <ac:chgData name="Serdar Yusuf Kayacik" userId="bdfda317-8783-48bd-87ce-017342bfd827" providerId="ADAL" clId="{A4FB4450-307A-4E8C-83FB-F62A01BD5FED}" dt="2020-11-15T12:41:07.054" v="373" actId="113"/>
          <ac:graphicFrameMkLst>
            <pc:docMk/>
            <pc:sldMk cId="0" sldId="257"/>
            <ac:graphicFrameMk id="3" creationId="{00000000-0000-0000-0000-000000000000}"/>
          </ac:graphicFrameMkLst>
        </pc:graphicFrameChg>
      </pc:sldChg>
      <pc:sldMasterChg chg="modSp mod">
        <pc:chgData name="Serdar Yusuf Kayacik" userId="bdfda317-8783-48bd-87ce-017342bfd827" providerId="ADAL" clId="{A4FB4450-307A-4E8C-83FB-F62A01BD5FED}" dt="2020-11-14T12:48:30.393" v="73" actId="1076"/>
        <pc:sldMasterMkLst>
          <pc:docMk/>
          <pc:sldMasterMk cId="8834739" sldId="2147483672"/>
        </pc:sldMasterMkLst>
        <pc:spChg chg="mod">
          <ac:chgData name="Serdar Yusuf Kayacik" userId="bdfda317-8783-48bd-87ce-017342bfd827" providerId="ADAL" clId="{A4FB4450-307A-4E8C-83FB-F62A01BD5FED}" dt="2020-11-14T12:48:27.986" v="72" actId="14100"/>
          <ac:spMkLst>
            <pc:docMk/>
            <pc:sldMasterMk cId="8834739" sldId="2147483672"/>
            <ac:spMk id="16" creationId="{00000000-0000-0000-0000-000000000000}"/>
          </ac:spMkLst>
        </pc:spChg>
        <pc:grpChg chg="mod">
          <ac:chgData name="Serdar Yusuf Kayacik" userId="bdfda317-8783-48bd-87ce-017342bfd827" providerId="ADAL" clId="{A4FB4450-307A-4E8C-83FB-F62A01BD5FED}" dt="2020-11-14T12:48:30.393" v="73" actId="1076"/>
          <ac:grpSpMkLst>
            <pc:docMk/>
            <pc:sldMasterMk cId="8834739" sldId="2147483672"/>
            <ac:grpSpMk id="7" creationId="{C8B15DB3-97FF-4D25-A60E-5B096266F0DE}"/>
          </ac:grpSpMkLst>
        </pc:grpChg>
      </pc:sldMasterChg>
    </pc:docChg>
  </pc:docChgLst>
  <pc:docChgLst>
    <pc:chgData name="Serdar Yusuf Kayacık" userId="bdfda317-8783-48bd-87ce-017342bfd827" providerId="ADAL" clId="{A4FB4450-307A-4E8C-83FB-F62A01BD5FED}"/>
    <pc:docChg chg="undo custSel modSld modMainMaster">
      <pc:chgData name="Serdar Yusuf Kayacık" userId="bdfda317-8783-48bd-87ce-017342bfd827" providerId="ADAL" clId="{A4FB4450-307A-4E8C-83FB-F62A01BD5FED}" dt="2020-11-22T10:36:55.009" v="11" actId="1076"/>
      <pc:docMkLst>
        <pc:docMk/>
      </pc:docMkLst>
      <pc:sldChg chg="modSp mod">
        <pc:chgData name="Serdar Yusuf Kayacık" userId="bdfda317-8783-48bd-87ce-017342bfd827" providerId="ADAL" clId="{A4FB4450-307A-4E8C-83FB-F62A01BD5FED}" dt="2020-11-22T10:36:23.738" v="9" actId="20577"/>
        <pc:sldMkLst>
          <pc:docMk/>
          <pc:sldMk cId="0" sldId="257"/>
        </pc:sldMkLst>
        <pc:graphicFrameChg chg="modGraphic">
          <ac:chgData name="Serdar Yusuf Kayacık" userId="bdfda317-8783-48bd-87ce-017342bfd827" providerId="ADAL" clId="{A4FB4450-307A-4E8C-83FB-F62A01BD5FED}" dt="2020-11-22T10:36:23.738" v="9" actId="20577"/>
          <ac:graphicFrameMkLst>
            <pc:docMk/>
            <pc:sldMk cId="0" sldId="257"/>
            <ac:graphicFrameMk id="3" creationId="{00000000-0000-0000-0000-000000000000}"/>
          </ac:graphicFrameMkLst>
        </pc:graphicFrameChg>
      </pc:sldChg>
      <pc:sldMasterChg chg="modSp mod">
        <pc:chgData name="Serdar Yusuf Kayacık" userId="bdfda317-8783-48bd-87ce-017342bfd827" providerId="ADAL" clId="{A4FB4450-307A-4E8C-83FB-F62A01BD5FED}" dt="2020-11-22T10:36:55.009" v="11" actId="1076"/>
        <pc:sldMasterMkLst>
          <pc:docMk/>
          <pc:sldMasterMk cId="8834739" sldId="2147483672"/>
        </pc:sldMasterMkLst>
        <pc:grpChg chg="mod">
          <ac:chgData name="Serdar Yusuf Kayacık" userId="bdfda317-8783-48bd-87ce-017342bfd827" providerId="ADAL" clId="{A4FB4450-307A-4E8C-83FB-F62A01BD5FED}" dt="2020-11-22T10:36:55.009" v="11" actId="1076"/>
          <ac:grpSpMkLst>
            <pc:docMk/>
            <pc:sldMasterMk cId="8834739" sldId="2147483672"/>
            <ac:grpSpMk id="7" creationId="{C8B15DB3-97FF-4D25-A60E-5B096266F0DE}"/>
          </ac:grpSpMkLst>
        </pc:grpChg>
      </pc:sldMasterChg>
    </pc:docChg>
  </pc:docChgLst>
  <pc:docChgLst>
    <pc:chgData name="Serdar Yusuf Kayacik" userId="6ec9546e-d84e-4f67-b0bb-b3e466e360e2" providerId="ADAL" clId="{E1024098-134C-4C12-998F-2788E6D65B45}"/>
    <pc:docChg chg="modSld">
      <pc:chgData name="Serdar Yusuf Kayacik" userId="6ec9546e-d84e-4f67-b0bb-b3e466e360e2" providerId="ADAL" clId="{E1024098-134C-4C12-998F-2788E6D65B45}" dt="2022-11-04T15:14:39.512" v="16" actId="20577"/>
      <pc:docMkLst>
        <pc:docMk/>
      </pc:docMkLst>
      <pc:sldChg chg="modSp mod">
        <pc:chgData name="Serdar Yusuf Kayacik" userId="6ec9546e-d84e-4f67-b0bb-b3e466e360e2" providerId="ADAL" clId="{E1024098-134C-4C12-998F-2788E6D65B45}" dt="2022-11-04T15:14:39.512" v="16" actId="20577"/>
        <pc:sldMkLst>
          <pc:docMk/>
          <pc:sldMk cId="0" sldId="257"/>
        </pc:sldMkLst>
        <pc:spChg chg="mod">
          <ac:chgData name="Serdar Yusuf Kayacik" userId="6ec9546e-d84e-4f67-b0bb-b3e466e360e2" providerId="ADAL" clId="{E1024098-134C-4C12-998F-2788E6D65B45}" dt="2022-11-04T12:42:19.221" v="2" actId="20577"/>
          <ac:spMkLst>
            <pc:docMk/>
            <pc:sldMk cId="0" sldId="257"/>
            <ac:spMk id="4" creationId="{00000000-0000-0000-0000-000000000000}"/>
          </ac:spMkLst>
        </pc:spChg>
        <pc:graphicFrameChg chg="modGraphic">
          <ac:chgData name="Serdar Yusuf Kayacik" userId="6ec9546e-d84e-4f67-b0bb-b3e466e360e2" providerId="ADAL" clId="{E1024098-134C-4C12-998F-2788E6D65B45}" dt="2022-11-04T15:14:39.512" v="16" actId="20577"/>
          <ac:graphicFrameMkLst>
            <pc:docMk/>
            <pc:sldMk cId="0" sldId="257"/>
            <ac:graphicFrameMk id="3" creationId="{00000000-0000-0000-0000-000000000000}"/>
          </ac:graphicFrameMkLst>
        </pc:graphicFrameChg>
      </pc:sldChg>
    </pc:docChg>
  </pc:docChgLst>
  <pc:docChgLst>
    <pc:chgData name="Serdar Yusuf Kayacık" userId="bdfda317-8783-48bd-87ce-017342bfd827" providerId="ADAL" clId="{11197FAD-CCC0-4BE2-AAEF-35FF9A32F10E}"/>
    <pc:docChg chg="addSld delSld modSld modMainMaster">
      <pc:chgData name="Serdar Yusuf Kayacık" userId="bdfda317-8783-48bd-87ce-017342bfd827" providerId="ADAL" clId="{11197FAD-CCC0-4BE2-AAEF-35FF9A32F10E}" dt="2020-11-23T15:28:30.881" v="5"/>
      <pc:docMkLst>
        <pc:docMk/>
      </pc:docMkLst>
      <pc:sldChg chg="setBg">
        <pc:chgData name="Serdar Yusuf Kayacık" userId="bdfda317-8783-48bd-87ce-017342bfd827" providerId="ADAL" clId="{11197FAD-CCC0-4BE2-AAEF-35FF9A32F10E}" dt="2020-11-23T15:28:30.881" v="5"/>
        <pc:sldMkLst>
          <pc:docMk/>
          <pc:sldMk cId="0" sldId="257"/>
        </pc:sldMkLst>
      </pc:sldChg>
      <pc:sldChg chg="new del">
        <pc:chgData name="Serdar Yusuf Kayacık" userId="bdfda317-8783-48bd-87ce-017342bfd827" providerId="ADAL" clId="{11197FAD-CCC0-4BE2-AAEF-35FF9A32F10E}" dt="2020-11-23T15:28:14.717" v="1" actId="47"/>
        <pc:sldMkLst>
          <pc:docMk/>
          <pc:sldMk cId="1780886335" sldId="258"/>
        </pc:sldMkLst>
      </pc:sldChg>
      <pc:sldMasterChg chg="setBg modSldLayout">
        <pc:chgData name="Serdar Yusuf Kayacık" userId="bdfda317-8783-48bd-87ce-017342bfd827" providerId="ADAL" clId="{11197FAD-CCC0-4BE2-AAEF-35FF9A32F10E}" dt="2020-11-23T15:28:30.881" v="5"/>
        <pc:sldMasterMkLst>
          <pc:docMk/>
          <pc:sldMasterMk cId="8834739" sldId="2147483672"/>
        </pc:sldMasterMkLst>
        <pc:sldLayoutChg chg="setBg">
          <pc:chgData name="Serdar Yusuf Kayacık" userId="bdfda317-8783-48bd-87ce-017342bfd827" providerId="ADAL" clId="{11197FAD-CCC0-4BE2-AAEF-35FF9A32F10E}" dt="2020-11-23T15:28:30.881" v="5"/>
          <pc:sldLayoutMkLst>
            <pc:docMk/>
            <pc:sldMasterMk cId="8834739" sldId="2147483672"/>
            <pc:sldLayoutMk cId="1389015733" sldId="2147483673"/>
          </pc:sldLayoutMkLst>
        </pc:sldLayoutChg>
        <pc:sldLayoutChg chg="setBg">
          <pc:chgData name="Serdar Yusuf Kayacık" userId="bdfda317-8783-48bd-87ce-017342bfd827" providerId="ADAL" clId="{11197FAD-CCC0-4BE2-AAEF-35FF9A32F10E}" dt="2020-11-23T15:28:30.881" v="5"/>
          <pc:sldLayoutMkLst>
            <pc:docMk/>
            <pc:sldMasterMk cId="8834739" sldId="2147483672"/>
            <pc:sldLayoutMk cId="3829808288" sldId="2147483674"/>
          </pc:sldLayoutMkLst>
        </pc:sldLayoutChg>
        <pc:sldLayoutChg chg="setBg">
          <pc:chgData name="Serdar Yusuf Kayacık" userId="bdfda317-8783-48bd-87ce-017342bfd827" providerId="ADAL" clId="{11197FAD-CCC0-4BE2-AAEF-35FF9A32F10E}" dt="2020-11-23T15:28:30.881" v="5"/>
          <pc:sldLayoutMkLst>
            <pc:docMk/>
            <pc:sldMasterMk cId="8834739" sldId="2147483672"/>
            <pc:sldLayoutMk cId="235485231" sldId="2147483675"/>
          </pc:sldLayoutMkLst>
        </pc:sldLayoutChg>
        <pc:sldLayoutChg chg="setBg">
          <pc:chgData name="Serdar Yusuf Kayacık" userId="bdfda317-8783-48bd-87ce-017342bfd827" providerId="ADAL" clId="{11197FAD-CCC0-4BE2-AAEF-35FF9A32F10E}" dt="2020-11-23T15:28:30.881" v="5"/>
          <pc:sldLayoutMkLst>
            <pc:docMk/>
            <pc:sldMasterMk cId="8834739" sldId="2147483672"/>
            <pc:sldLayoutMk cId="1444461104" sldId="2147483676"/>
          </pc:sldLayoutMkLst>
        </pc:sldLayoutChg>
        <pc:sldLayoutChg chg="setBg">
          <pc:chgData name="Serdar Yusuf Kayacık" userId="bdfda317-8783-48bd-87ce-017342bfd827" providerId="ADAL" clId="{11197FAD-CCC0-4BE2-AAEF-35FF9A32F10E}" dt="2020-11-23T15:28:30.881" v="5"/>
          <pc:sldLayoutMkLst>
            <pc:docMk/>
            <pc:sldMasterMk cId="8834739" sldId="2147483672"/>
            <pc:sldLayoutMk cId="3287747543" sldId="2147483677"/>
          </pc:sldLayoutMkLst>
        </pc:sldLayoutChg>
        <pc:sldLayoutChg chg="setBg">
          <pc:chgData name="Serdar Yusuf Kayacık" userId="bdfda317-8783-48bd-87ce-017342bfd827" providerId="ADAL" clId="{11197FAD-CCC0-4BE2-AAEF-35FF9A32F10E}" dt="2020-11-23T15:28:30.881" v="5"/>
          <pc:sldLayoutMkLst>
            <pc:docMk/>
            <pc:sldMasterMk cId="8834739" sldId="2147483672"/>
            <pc:sldLayoutMk cId="2381068083" sldId="2147483678"/>
          </pc:sldLayoutMkLst>
        </pc:sldLayoutChg>
      </pc:sldMasterChg>
    </pc:docChg>
  </pc:docChgLst>
  <pc:docChgLst>
    <pc:chgData name="Serdar Yusuf Kayacik" userId="bdfda317-8783-48bd-87ce-017342bfd827" providerId="ADAL" clId="{A9C93708-808E-442C-9E55-03E66E195ED1}"/>
    <pc:docChg chg="undo custSel modSld">
      <pc:chgData name="Serdar Yusuf Kayacik" userId="bdfda317-8783-48bd-87ce-017342bfd827" providerId="ADAL" clId="{A9C93708-808E-442C-9E55-03E66E195ED1}" dt="2020-12-14T13:21:54.868" v="27"/>
      <pc:docMkLst>
        <pc:docMk/>
      </pc:docMkLst>
      <pc:sldChg chg="modSp mod setBg">
        <pc:chgData name="Serdar Yusuf Kayacik" userId="bdfda317-8783-48bd-87ce-017342bfd827" providerId="ADAL" clId="{A9C93708-808E-442C-9E55-03E66E195ED1}" dt="2020-12-14T13:21:54.868" v="27"/>
        <pc:sldMkLst>
          <pc:docMk/>
          <pc:sldMk cId="0" sldId="257"/>
        </pc:sldMkLst>
        <pc:graphicFrameChg chg="modGraphic">
          <ac:chgData name="Serdar Yusuf Kayacik" userId="bdfda317-8783-48bd-87ce-017342bfd827" providerId="ADAL" clId="{A9C93708-808E-442C-9E55-03E66E195ED1}" dt="2020-12-14T13:21:54.868" v="27"/>
          <ac:graphicFrameMkLst>
            <pc:docMk/>
            <pc:sldMk cId="0" sldId="257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2369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77212" y="6203443"/>
            <a:ext cx="2589609" cy="317183"/>
          </a:xfrm>
          <a:prstGeom prst="rect">
            <a:avLst/>
          </a:prstGeom>
        </p:spPr>
        <p:txBody>
          <a:bodyPr lIns="0" tIns="0" rIns="0" bIns="0"/>
          <a:lstStyle>
            <a:lvl1pPr>
              <a:defRPr sz="1969" b="0" i="0">
                <a:solidFill>
                  <a:schemeClr val="bg1"/>
                </a:solidFill>
                <a:latin typeface="Neutra Text TF Alt"/>
                <a:cs typeface="Neutra Text TF A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0272A2-F189-4C2D-8B4F-C18DAAD76D52}" type="datetimeFigureOut">
              <a:rPr lang="en-US" smtClean="0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3E5B0A-A808-46D9-8CAC-B5642FC914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1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322" y="735615"/>
            <a:ext cx="8565356" cy="666464"/>
          </a:xfrm>
        </p:spPr>
        <p:txBody>
          <a:bodyPr lIns="0" tIns="0" rIns="0" bIns="0"/>
          <a:lstStyle>
            <a:lvl1pPr>
              <a:defRPr sz="4331" b="1" i="0">
                <a:solidFill>
                  <a:srgbClr val="0F2A51"/>
                </a:solidFill>
                <a:latin typeface="Neutra Text TF Bold"/>
                <a:cs typeface="Neutra Text TF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3953" y="2409347"/>
            <a:ext cx="8736092" cy="216341"/>
          </a:xfrm>
        </p:spPr>
        <p:txBody>
          <a:bodyPr lIns="0" tIns="0" rIns="0" bIns="0"/>
          <a:lstStyle>
            <a:lvl1pPr>
              <a:defRPr sz="1406" b="0" i="0">
                <a:solidFill>
                  <a:srgbClr val="0F2A51"/>
                </a:solidFill>
                <a:latin typeface="Neutra Text TF Alt"/>
                <a:cs typeface="Neutra Text TF A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77212" y="6203443"/>
            <a:ext cx="2589609" cy="317183"/>
          </a:xfrm>
          <a:prstGeom prst="rect">
            <a:avLst/>
          </a:prstGeom>
        </p:spPr>
        <p:txBody>
          <a:bodyPr lIns="0" tIns="0" rIns="0" bIns="0"/>
          <a:lstStyle>
            <a:lvl1pPr>
              <a:defRPr sz="1969" b="0" i="0">
                <a:solidFill>
                  <a:schemeClr val="bg1"/>
                </a:solidFill>
                <a:latin typeface="Neutra Text TF Alt"/>
                <a:cs typeface="Neutra Text TF A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0272A2-F189-4C2D-8B4F-C18DAAD76D52}" type="datetimeFigureOut">
              <a:rPr lang="en-US" smtClean="0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3E5B0A-A808-46D9-8CAC-B5642FC914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08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322" y="735615"/>
            <a:ext cx="8565356" cy="666464"/>
          </a:xfrm>
        </p:spPr>
        <p:txBody>
          <a:bodyPr lIns="0" tIns="0" rIns="0" bIns="0"/>
          <a:lstStyle>
            <a:lvl1pPr>
              <a:defRPr sz="4331" b="1" i="0">
                <a:solidFill>
                  <a:srgbClr val="0F2A51"/>
                </a:solidFill>
                <a:latin typeface="Neutra Text TF Bold"/>
                <a:cs typeface="Neutra Text TF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277212" y="6203443"/>
            <a:ext cx="2589609" cy="317183"/>
          </a:xfrm>
          <a:prstGeom prst="rect">
            <a:avLst/>
          </a:prstGeom>
        </p:spPr>
        <p:txBody>
          <a:bodyPr lIns="0" tIns="0" rIns="0" bIns="0"/>
          <a:lstStyle>
            <a:lvl1pPr>
              <a:defRPr sz="1969" b="0" i="0">
                <a:solidFill>
                  <a:schemeClr val="bg1"/>
                </a:solidFill>
                <a:latin typeface="Neutra Text TF Alt"/>
                <a:cs typeface="Neutra Text TF A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0272A2-F189-4C2D-8B4F-C18DAAD76D52}" type="datetimeFigureOut">
              <a:rPr lang="en-US" smtClean="0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3E5B0A-A808-46D9-8CAC-B5642FC914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322" y="735615"/>
            <a:ext cx="8565356" cy="666464"/>
          </a:xfrm>
        </p:spPr>
        <p:txBody>
          <a:bodyPr lIns="0" tIns="0" rIns="0" bIns="0"/>
          <a:lstStyle>
            <a:lvl1pPr>
              <a:defRPr sz="4331" b="1" i="0">
                <a:solidFill>
                  <a:srgbClr val="0F2A51"/>
                </a:solidFill>
                <a:latin typeface="Neutra Text TF Bold"/>
                <a:cs typeface="Neutra Text TF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4446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277212" y="6203443"/>
            <a:ext cx="2589609" cy="317183"/>
          </a:xfrm>
          <a:prstGeom prst="rect">
            <a:avLst/>
          </a:prstGeom>
        </p:spPr>
        <p:txBody>
          <a:bodyPr lIns="0" tIns="0" rIns="0" bIns="0"/>
          <a:lstStyle>
            <a:lvl1pPr>
              <a:defRPr sz="1969" b="0" i="0">
                <a:solidFill>
                  <a:schemeClr val="bg1"/>
                </a:solidFill>
                <a:latin typeface="Neutra Text TF Alt"/>
                <a:cs typeface="Neutra Text TF A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0272A2-F189-4C2D-8B4F-C18DAAD76D52}" type="datetimeFigureOut">
              <a:rPr lang="en-US" smtClean="0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3E5B0A-A808-46D9-8CAC-B5642FC914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4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042517-6A27-457B-B03F-63BCAF8AD47E}" type="datetimeFigureOut">
              <a:rPr lang="en-US" smtClean="0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A0578-3D69-4359-A1BC-A1402DD0F6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6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309319"/>
            <a:ext cx="9144000" cy="548799"/>
          </a:xfrm>
          <a:custGeom>
            <a:avLst/>
            <a:gdLst/>
            <a:ahLst/>
            <a:cxnLst/>
            <a:rect l="l" t="t" r="r" b="b"/>
            <a:pathLst>
              <a:path w="16256000" h="1438909">
                <a:moveTo>
                  <a:pt x="0" y="1438732"/>
                </a:moveTo>
                <a:lnTo>
                  <a:pt x="16256000" y="1438732"/>
                </a:lnTo>
                <a:lnTo>
                  <a:pt x="16256000" y="0"/>
                </a:lnTo>
                <a:lnTo>
                  <a:pt x="0" y="0"/>
                </a:lnTo>
                <a:lnTo>
                  <a:pt x="0" y="1438732"/>
                </a:lnTo>
                <a:close/>
              </a:path>
            </a:pathLst>
          </a:custGeom>
          <a:solidFill>
            <a:srgbClr val="1D2D4F"/>
          </a:solidFill>
        </p:spPr>
        <p:txBody>
          <a:bodyPr wrap="square" lIns="0" tIns="0" rIns="0" bIns="0" rtlCol="0"/>
          <a:lstStyle/>
          <a:p>
            <a:endParaRPr sz="1013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8B15DB3-97FF-4D25-A60E-5B096266F0DE}"/>
              </a:ext>
            </a:extLst>
          </p:cNvPr>
          <p:cNvGrpSpPr/>
          <p:nvPr/>
        </p:nvGrpSpPr>
        <p:grpSpPr>
          <a:xfrm>
            <a:off x="203953" y="6429630"/>
            <a:ext cx="1084485" cy="308176"/>
            <a:chOff x="656563" y="9045219"/>
            <a:chExt cx="3343886" cy="791855"/>
          </a:xfrm>
        </p:grpSpPr>
        <p:sp>
          <p:nvSpPr>
            <p:cNvPr id="17" name="bk object 17"/>
            <p:cNvSpPr/>
            <p:nvPr/>
          </p:nvSpPr>
          <p:spPr>
            <a:xfrm>
              <a:off x="1381987" y="9045219"/>
              <a:ext cx="2618462" cy="56769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13" dirty="0"/>
            </a:p>
          </p:txBody>
        </p:sp>
        <p:sp>
          <p:nvSpPr>
            <p:cNvPr id="18" name="bk object 18"/>
            <p:cNvSpPr/>
            <p:nvPr/>
          </p:nvSpPr>
          <p:spPr>
            <a:xfrm>
              <a:off x="656563" y="9123105"/>
              <a:ext cx="456565" cy="470534"/>
            </a:xfrm>
            <a:custGeom>
              <a:avLst/>
              <a:gdLst/>
              <a:ahLst/>
              <a:cxnLst/>
              <a:rect l="l" t="t" r="r" b="b"/>
              <a:pathLst>
                <a:path w="456565" h="470534">
                  <a:moveTo>
                    <a:pt x="62264" y="380803"/>
                  </a:moveTo>
                  <a:lnTo>
                    <a:pt x="51945" y="382093"/>
                  </a:lnTo>
                  <a:lnTo>
                    <a:pt x="43742" y="393212"/>
                  </a:lnTo>
                  <a:lnTo>
                    <a:pt x="44390" y="398393"/>
                  </a:lnTo>
                  <a:lnTo>
                    <a:pt x="79318" y="426112"/>
                  </a:lnTo>
                  <a:lnTo>
                    <a:pt x="115039" y="445265"/>
                  </a:lnTo>
                  <a:lnTo>
                    <a:pt x="159521" y="461675"/>
                  </a:lnTo>
                  <a:lnTo>
                    <a:pt x="209669" y="470126"/>
                  </a:lnTo>
                  <a:lnTo>
                    <a:pt x="225016" y="469544"/>
                  </a:lnTo>
                  <a:lnTo>
                    <a:pt x="268472" y="460405"/>
                  </a:lnTo>
                  <a:lnTo>
                    <a:pt x="300731" y="444901"/>
                  </a:lnTo>
                  <a:lnTo>
                    <a:pt x="214824" y="444901"/>
                  </a:lnTo>
                  <a:lnTo>
                    <a:pt x="206391" y="444526"/>
                  </a:lnTo>
                  <a:lnTo>
                    <a:pt x="164853" y="435302"/>
                  </a:lnTo>
                  <a:lnTo>
                    <a:pt x="127930" y="419884"/>
                  </a:lnTo>
                  <a:lnTo>
                    <a:pt x="88657" y="396765"/>
                  </a:lnTo>
                  <a:lnTo>
                    <a:pt x="75448" y="387282"/>
                  </a:lnTo>
                  <a:lnTo>
                    <a:pt x="62264" y="380803"/>
                  </a:lnTo>
                  <a:close/>
                </a:path>
                <a:path w="456565" h="470534">
                  <a:moveTo>
                    <a:pt x="440586" y="28292"/>
                  </a:moveTo>
                  <a:lnTo>
                    <a:pt x="364715" y="28292"/>
                  </a:lnTo>
                  <a:lnTo>
                    <a:pt x="380735" y="29245"/>
                  </a:lnTo>
                  <a:lnTo>
                    <a:pt x="393463" y="32464"/>
                  </a:lnTo>
                  <a:lnTo>
                    <a:pt x="422607" y="69002"/>
                  </a:lnTo>
                  <a:lnTo>
                    <a:pt x="427088" y="108071"/>
                  </a:lnTo>
                  <a:lnTo>
                    <a:pt x="424154" y="138193"/>
                  </a:lnTo>
                  <a:lnTo>
                    <a:pt x="414485" y="195012"/>
                  </a:lnTo>
                  <a:lnTo>
                    <a:pt x="400289" y="246961"/>
                  </a:lnTo>
                  <a:lnTo>
                    <a:pt x="382212" y="293681"/>
                  </a:lnTo>
                  <a:lnTo>
                    <a:pt x="360902" y="334808"/>
                  </a:lnTo>
                  <a:lnTo>
                    <a:pt x="337006" y="369983"/>
                  </a:lnTo>
                  <a:lnTo>
                    <a:pt x="311172" y="398842"/>
                  </a:lnTo>
                  <a:lnTo>
                    <a:pt x="270200" y="429500"/>
                  </a:lnTo>
                  <a:lnTo>
                    <a:pt x="228505" y="443916"/>
                  </a:lnTo>
                  <a:lnTo>
                    <a:pt x="214824" y="444901"/>
                  </a:lnTo>
                  <a:lnTo>
                    <a:pt x="300731" y="444901"/>
                  </a:lnTo>
                  <a:lnTo>
                    <a:pt x="332132" y="421236"/>
                  </a:lnTo>
                  <a:lnTo>
                    <a:pt x="364954" y="383889"/>
                  </a:lnTo>
                  <a:lnTo>
                    <a:pt x="393659" y="336544"/>
                  </a:lnTo>
                  <a:lnTo>
                    <a:pt x="410473" y="299582"/>
                  </a:lnTo>
                  <a:lnTo>
                    <a:pt x="425405" y="258412"/>
                  </a:lnTo>
                  <a:lnTo>
                    <a:pt x="437127" y="218372"/>
                  </a:lnTo>
                  <a:lnTo>
                    <a:pt x="448625" y="168761"/>
                  </a:lnTo>
                  <a:lnTo>
                    <a:pt x="455014" y="125289"/>
                  </a:lnTo>
                  <a:lnTo>
                    <a:pt x="456340" y="102328"/>
                  </a:lnTo>
                  <a:lnTo>
                    <a:pt x="456277" y="88211"/>
                  </a:lnTo>
                  <a:lnTo>
                    <a:pt x="450008" y="48540"/>
                  </a:lnTo>
                  <a:lnTo>
                    <a:pt x="443461" y="32967"/>
                  </a:lnTo>
                  <a:lnTo>
                    <a:pt x="440586" y="28292"/>
                  </a:lnTo>
                  <a:close/>
                </a:path>
                <a:path w="456565" h="470534">
                  <a:moveTo>
                    <a:pt x="164545" y="33941"/>
                  </a:moveTo>
                  <a:lnTo>
                    <a:pt x="155684" y="34394"/>
                  </a:lnTo>
                  <a:lnTo>
                    <a:pt x="147470" y="41858"/>
                  </a:lnTo>
                  <a:lnTo>
                    <a:pt x="140397" y="56017"/>
                  </a:lnTo>
                  <a:lnTo>
                    <a:pt x="138645" y="60970"/>
                  </a:lnTo>
                  <a:lnTo>
                    <a:pt x="136114" y="67880"/>
                  </a:lnTo>
                  <a:lnTo>
                    <a:pt x="119969" y="110606"/>
                  </a:lnTo>
                  <a:lnTo>
                    <a:pt x="104005" y="152227"/>
                  </a:lnTo>
                  <a:lnTo>
                    <a:pt x="61670" y="261896"/>
                  </a:lnTo>
                  <a:lnTo>
                    <a:pt x="29675" y="328193"/>
                  </a:lnTo>
                  <a:lnTo>
                    <a:pt x="20900" y="345994"/>
                  </a:lnTo>
                  <a:lnTo>
                    <a:pt x="3827" y="384078"/>
                  </a:lnTo>
                  <a:lnTo>
                    <a:pt x="0" y="400809"/>
                  </a:lnTo>
                  <a:lnTo>
                    <a:pt x="75" y="402538"/>
                  </a:lnTo>
                  <a:lnTo>
                    <a:pt x="1642" y="405594"/>
                  </a:lnTo>
                  <a:lnTo>
                    <a:pt x="3305" y="406483"/>
                  </a:lnTo>
                  <a:lnTo>
                    <a:pt x="6557" y="406356"/>
                  </a:lnTo>
                  <a:lnTo>
                    <a:pt x="36127" y="379453"/>
                  </a:lnTo>
                  <a:lnTo>
                    <a:pt x="56658" y="341857"/>
                  </a:lnTo>
                  <a:lnTo>
                    <a:pt x="71767" y="307437"/>
                  </a:lnTo>
                  <a:lnTo>
                    <a:pt x="79402" y="295813"/>
                  </a:lnTo>
                  <a:lnTo>
                    <a:pt x="106740" y="256768"/>
                  </a:lnTo>
                  <a:lnTo>
                    <a:pt x="139709" y="213578"/>
                  </a:lnTo>
                  <a:lnTo>
                    <a:pt x="143424" y="208986"/>
                  </a:lnTo>
                  <a:lnTo>
                    <a:pt x="110811" y="208986"/>
                  </a:lnTo>
                  <a:lnTo>
                    <a:pt x="128450" y="166736"/>
                  </a:lnTo>
                  <a:lnTo>
                    <a:pt x="145976" y="125289"/>
                  </a:lnTo>
                  <a:lnTo>
                    <a:pt x="162912" y="86063"/>
                  </a:lnTo>
                  <a:lnTo>
                    <a:pt x="169002" y="70716"/>
                  </a:lnTo>
                  <a:lnTo>
                    <a:pt x="172156" y="57895"/>
                  </a:lnTo>
                  <a:lnTo>
                    <a:pt x="172242" y="57395"/>
                  </a:lnTo>
                  <a:lnTo>
                    <a:pt x="172707" y="46958"/>
                  </a:lnTo>
                  <a:lnTo>
                    <a:pt x="169777" y="37231"/>
                  </a:lnTo>
                  <a:lnTo>
                    <a:pt x="167478" y="34957"/>
                  </a:lnTo>
                  <a:lnTo>
                    <a:pt x="164545" y="33941"/>
                  </a:lnTo>
                  <a:close/>
                </a:path>
                <a:path w="456565" h="470534">
                  <a:moveTo>
                    <a:pt x="380127" y="0"/>
                  </a:moveTo>
                  <a:lnTo>
                    <a:pt x="335743" y="9652"/>
                  </a:lnTo>
                  <a:lnTo>
                    <a:pt x="299509" y="27313"/>
                  </a:lnTo>
                  <a:lnTo>
                    <a:pt x="260642" y="53989"/>
                  </a:lnTo>
                  <a:lnTo>
                    <a:pt x="219044" y="89756"/>
                  </a:lnTo>
                  <a:lnTo>
                    <a:pt x="189746" y="118688"/>
                  </a:lnTo>
                  <a:lnTo>
                    <a:pt x="159162" y="151716"/>
                  </a:lnTo>
                  <a:lnTo>
                    <a:pt x="127263" y="188861"/>
                  </a:lnTo>
                  <a:lnTo>
                    <a:pt x="110811" y="208986"/>
                  </a:lnTo>
                  <a:lnTo>
                    <a:pt x="143424" y="208986"/>
                  </a:lnTo>
                  <a:lnTo>
                    <a:pt x="151724" y="198729"/>
                  </a:lnTo>
                  <a:lnTo>
                    <a:pt x="164172" y="183822"/>
                  </a:lnTo>
                  <a:lnTo>
                    <a:pt x="190172" y="154235"/>
                  </a:lnTo>
                  <a:lnTo>
                    <a:pt x="217661" y="125289"/>
                  </a:lnTo>
                  <a:lnTo>
                    <a:pt x="245234" y="98790"/>
                  </a:lnTo>
                  <a:lnTo>
                    <a:pt x="287687" y="63638"/>
                  </a:lnTo>
                  <a:lnTo>
                    <a:pt x="327886" y="38412"/>
                  </a:lnTo>
                  <a:lnTo>
                    <a:pt x="364715" y="28292"/>
                  </a:lnTo>
                  <a:lnTo>
                    <a:pt x="440586" y="28292"/>
                  </a:lnTo>
                  <a:lnTo>
                    <a:pt x="439333" y="26255"/>
                  </a:lnTo>
                  <a:lnTo>
                    <a:pt x="407843" y="3136"/>
                  </a:lnTo>
                  <a:lnTo>
                    <a:pt x="394762" y="465"/>
                  </a:lnTo>
                  <a:lnTo>
                    <a:pt x="3801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13"/>
            </a:p>
          </p:txBody>
        </p:sp>
        <p:sp>
          <p:nvSpPr>
            <p:cNvPr id="19" name="bk object 19"/>
            <p:cNvSpPr/>
            <p:nvPr/>
          </p:nvSpPr>
          <p:spPr>
            <a:xfrm>
              <a:off x="979049" y="9783099"/>
              <a:ext cx="2676525" cy="53975"/>
            </a:xfrm>
            <a:custGeom>
              <a:avLst/>
              <a:gdLst/>
              <a:ahLst/>
              <a:cxnLst/>
              <a:rect l="l" t="t" r="r" b="b"/>
              <a:pathLst>
                <a:path w="2676525" h="53975">
                  <a:moveTo>
                    <a:pt x="37330" y="18279"/>
                  </a:moveTo>
                  <a:lnTo>
                    <a:pt x="21663" y="19116"/>
                  </a:lnTo>
                  <a:lnTo>
                    <a:pt x="8483" y="22937"/>
                  </a:lnTo>
                  <a:lnTo>
                    <a:pt x="1074" y="31693"/>
                  </a:lnTo>
                  <a:lnTo>
                    <a:pt x="0" y="36918"/>
                  </a:lnTo>
                  <a:lnTo>
                    <a:pt x="711" y="40284"/>
                  </a:lnTo>
                  <a:lnTo>
                    <a:pt x="107152" y="53546"/>
                  </a:lnTo>
                  <a:lnTo>
                    <a:pt x="146310" y="53925"/>
                  </a:lnTo>
                  <a:lnTo>
                    <a:pt x="2516152" y="28240"/>
                  </a:lnTo>
                  <a:lnTo>
                    <a:pt x="2652565" y="28232"/>
                  </a:lnTo>
                  <a:lnTo>
                    <a:pt x="2654053" y="28189"/>
                  </a:lnTo>
                  <a:lnTo>
                    <a:pt x="2666381" y="26164"/>
                  </a:lnTo>
                  <a:lnTo>
                    <a:pt x="2672146" y="22306"/>
                  </a:lnTo>
                  <a:lnTo>
                    <a:pt x="269981" y="22306"/>
                  </a:lnTo>
                  <a:lnTo>
                    <a:pt x="147074" y="22116"/>
                  </a:lnTo>
                  <a:lnTo>
                    <a:pt x="106688" y="21492"/>
                  </a:lnTo>
                  <a:lnTo>
                    <a:pt x="48537" y="18644"/>
                  </a:lnTo>
                  <a:lnTo>
                    <a:pt x="37330" y="18279"/>
                  </a:lnTo>
                  <a:close/>
                </a:path>
                <a:path w="2676525" h="53975">
                  <a:moveTo>
                    <a:pt x="2652565" y="28232"/>
                  </a:moveTo>
                  <a:lnTo>
                    <a:pt x="2602103" y="28232"/>
                  </a:lnTo>
                  <a:lnTo>
                    <a:pt x="2636710" y="28689"/>
                  </a:lnTo>
                  <a:lnTo>
                    <a:pt x="2652565" y="28232"/>
                  </a:lnTo>
                  <a:close/>
                </a:path>
                <a:path w="2676525" h="53975">
                  <a:moveTo>
                    <a:pt x="2421020" y="292"/>
                  </a:moveTo>
                  <a:lnTo>
                    <a:pt x="269981" y="22306"/>
                  </a:lnTo>
                  <a:lnTo>
                    <a:pt x="2672146" y="22306"/>
                  </a:lnTo>
                  <a:lnTo>
                    <a:pt x="2675115" y="20319"/>
                  </a:lnTo>
                  <a:lnTo>
                    <a:pt x="2675820" y="18279"/>
                  </a:lnTo>
                  <a:lnTo>
                    <a:pt x="2675907" y="17438"/>
                  </a:lnTo>
                  <a:lnTo>
                    <a:pt x="2675763" y="15303"/>
                  </a:lnTo>
                  <a:lnTo>
                    <a:pt x="2634921" y="304"/>
                  </a:lnTo>
                  <a:lnTo>
                    <a:pt x="2421020" y="292"/>
                  </a:lnTo>
                  <a:close/>
                </a:path>
                <a:path w="2676525" h="53975">
                  <a:moveTo>
                    <a:pt x="2619171" y="0"/>
                  </a:moveTo>
                  <a:lnTo>
                    <a:pt x="2586609" y="304"/>
                  </a:lnTo>
                  <a:lnTo>
                    <a:pt x="2634921" y="304"/>
                  </a:lnTo>
                  <a:lnTo>
                    <a:pt x="2632440" y="152"/>
                  </a:lnTo>
                  <a:lnTo>
                    <a:pt x="26191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13"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322" y="735615"/>
            <a:ext cx="8565356" cy="1184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700" b="1" i="0">
                <a:solidFill>
                  <a:srgbClr val="0F2A51"/>
                </a:solidFill>
                <a:latin typeface="Neutra Text TF Bold"/>
                <a:cs typeface="Neutra Text TF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3953" y="2409347"/>
            <a:ext cx="8736092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F2A51"/>
                </a:solidFill>
                <a:latin typeface="Neutra Text TF Alt"/>
                <a:cs typeface="Neutra Text TF Alt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3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57175" eaLnBrk="1" hangingPunct="1">
        <a:defRPr>
          <a:latin typeface="+mn-lt"/>
          <a:ea typeface="+mn-ea"/>
          <a:cs typeface="+mn-cs"/>
        </a:defRPr>
      </a:lvl2pPr>
      <a:lvl3pPr marL="514350" eaLnBrk="1" hangingPunct="1">
        <a:defRPr>
          <a:latin typeface="+mn-lt"/>
          <a:ea typeface="+mn-ea"/>
          <a:cs typeface="+mn-cs"/>
        </a:defRPr>
      </a:lvl3pPr>
      <a:lvl4pPr marL="771525" eaLnBrk="1" hangingPunct="1">
        <a:defRPr>
          <a:latin typeface="+mn-lt"/>
          <a:ea typeface="+mn-ea"/>
          <a:cs typeface="+mn-cs"/>
        </a:defRPr>
      </a:lvl4pPr>
      <a:lvl5pPr marL="1028700" eaLnBrk="1" hangingPunct="1">
        <a:defRPr>
          <a:latin typeface="+mn-lt"/>
          <a:ea typeface="+mn-ea"/>
          <a:cs typeface="+mn-cs"/>
        </a:defRPr>
      </a:lvl5pPr>
      <a:lvl6pPr marL="1285875" eaLnBrk="1" hangingPunct="1">
        <a:defRPr>
          <a:latin typeface="+mn-lt"/>
          <a:ea typeface="+mn-ea"/>
          <a:cs typeface="+mn-cs"/>
        </a:defRPr>
      </a:lvl6pPr>
      <a:lvl7pPr marL="1543050" eaLnBrk="1" hangingPunct="1">
        <a:defRPr>
          <a:latin typeface="+mn-lt"/>
          <a:ea typeface="+mn-ea"/>
          <a:cs typeface="+mn-cs"/>
        </a:defRPr>
      </a:lvl7pPr>
      <a:lvl8pPr marL="1800225" eaLnBrk="1" hangingPunct="1">
        <a:defRPr>
          <a:latin typeface="+mn-lt"/>
          <a:ea typeface="+mn-ea"/>
          <a:cs typeface="+mn-cs"/>
        </a:defRPr>
      </a:lvl8pPr>
      <a:lvl9pPr marL="20574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57175" eaLnBrk="1" hangingPunct="1">
        <a:defRPr>
          <a:latin typeface="+mn-lt"/>
          <a:ea typeface="+mn-ea"/>
          <a:cs typeface="+mn-cs"/>
        </a:defRPr>
      </a:lvl2pPr>
      <a:lvl3pPr marL="514350" eaLnBrk="1" hangingPunct="1">
        <a:defRPr>
          <a:latin typeface="+mn-lt"/>
          <a:ea typeface="+mn-ea"/>
          <a:cs typeface="+mn-cs"/>
        </a:defRPr>
      </a:lvl3pPr>
      <a:lvl4pPr marL="771525" eaLnBrk="1" hangingPunct="1">
        <a:defRPr>
          <a:latin typeface="+mn-lt"/>
          <a:ea typeface="+mn-ea"/>
          <a:cs typeface="+mn-cs"/>
        </a:defRPr>
      </a:lvl4pPr>
      <a:lvl5pPr marL="1028700" eaLnBrk="1" hangingPunct="1">
        <a:defRPr>
          <a:latin typeface="+mn-lt"/>
          <a:ea typeface="+mn-ea"/>
          <a:cs typeface="+mn-cs"/>
        </a:defRPr>
      </a:lvl5pPr>
      <a:lvl6pPr marL="1285875" eaLnBrk="1" hangingPunct="1">
        <a:defRPr>
          <a:latin typeface="+mn-lt"/>
          <a:ea typeface="+mn-ea"/>
          <a:cs typeface="+mn-cs"/>
        </a:defRPr>
      </a:lvl6pPr>
      <a:lvl7pPr marL="1543050" eaLnBrk="1" hangingPunct="1">
        <a:defRPr>
          <a:latin typeface="+mn-lt"/>
          <a:ea typeface="+mn-ea"/>
          <a:cs typeface="+mn-cs"/>
        </a:defRPr>
      </a:lvl7pPr>
      <a:lvl8pPr marL="1800225" eaLnBrk="1" hangingPunct="1">
        <a:defRPr>
          <a:latin typeface="+mn-lt"/>
          <a:ea typeface="+mn-ea"/>
          <a:cs typeface="+mn-cs"/>
        </a:defRPr>
      </a:lvl8pPr>
      <a:lvl9pPr marL="20574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cek@d-marin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307706"/>
              </p:ext>
            </p:extLst>
          </p:nvPr>
        </p:nvGraphicFramePr>
        <p:xfrm>
          <a:off x="412822" y="1052736"/>
          <a:ext cx="8289465" cy="5081011"/>
        </p:xfrm>
        <a:graphic>
          <a:graphicData uri="http://schemas.openxmlformats.org/drawingml/2006/table">
            <a:tbl>
              <a:tblPr/>
              <a:tblGrid>
                <a:gridCol w="293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265">
                  <a:extLst>
                    <a:ext uri="{9D8B030D-6E8A-4147-A177-3AD203B41FA5}">
                      <a16:colId xmlns:a16="http://schemas.microsoft.com/office/drawing/2014/main" val="248850216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363207033"/>
                    </a:ext>
                  </a:extLst>
                </a:gridCol>
                <a:gridCol w="203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80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4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6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3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81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71697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202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r>
                        <a:rPr lang="tr-TR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YILINDA GERÇEKLEŞTİRİLMESİ PLANLANAN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ENVIRONMENTAL EDUCATION ACTIVITIES 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872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 EĞİTİM ETKİNLİKLERİ 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PLANNED TO BE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PERFORMED DURING 202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r>
                        <a:rPr lang="tr-TR" sz="1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SEASON 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33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4618" marR="4618" marT="46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Etkinlik adı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Hedef grup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Etkinlik yeri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Planlanan Tarih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activity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Target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group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Place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of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activity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Date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of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activity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6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7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Temel İlk Yardım Eğitimi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Marina personeli, taşeronlar ve tekne kaptanları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D-Marin Göcek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8" marR="4618" marT="4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First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Aid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Training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Marina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staff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subcontractors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captains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D-Marin Göcek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7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8" marR="4618" marT="4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28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Yangın Müdahale Eğitimi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Marina personeli, taşeronlar ve tekne kaptanları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D-Marin Göcek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8" marR="4618" marT="4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Fire Fighting and Prevention Course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Marina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staff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subcontractors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captains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D-Marin Göcek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083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Çevre Haftası Etkinliği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Öğrenciler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Deniz Temiz İlk Öğretim Okulu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Environment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Week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Primary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School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5580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Deniz Dibi Temizliği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Deniz dostları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Göcek Koyları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/>
                      <a:endParaRPr kumimoji="0" lang="tr-TR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Seabad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Cleaning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Sea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friends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Gocek Bay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AUGUST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6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6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ETKİNLİKLERİN HİTAP ETTİĞİ BÖLGE: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GÖCEK BÖLGESİ</a:t>
                      </a: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697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(REGION OF ACTIVITES)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308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6871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ETKİNLİKLERİ ORGANİZE EDEN BELEDİYE-DERNEK VEYA İŞLETME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: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D-MARİN  GÖCEK</a:t>
                      </a:r>
                    </a:p>
                  </a:txBody>
                  <a:tcPr marL="4618" marR="4618" marT="461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65450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(ACTIVITIES ORGANIZED BY)</a:t>
                      </a:r>
                    </a:p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İLETİŞİM:                    E-POSTA : </a:t>
                      </a:r>
                      <a:r>
                        <a:rPr lang="tr-TR" sz="1000" b="0" i="0" u="none" strike="noStrike" dirty="0">
                          <a:solidFill>
                            <a:srgbClr val="002060"/>
                          </a:solidFill>
                          <a:latin typeface="+mn-l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gocek</a:t>
                      </a:r>
                      <a:r>
                        <a:rPr lang="tr-TR" sz="1000" b="0" i="0" u="none" strike="noStrike">
                          <a:solidFill>
                            <a:srgbClr val="002060"/>
                          </a:solidFill>
                          <a:latin typeface="+mn-l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@d-marin.</a:t>
                      </a:r>
                      <a:r>
                        <a:rPr lang="tr-TR" sz="1000" b="0" i="0" u="none" strike="noStrike" dirty="0">
                          <a:solidFill>
                            <a:srgbClr val="002060"/>
                          </a:solidFill>
                          <a:latin typeface="+mn-l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com</a:t>
                      </a:r>
                      <a:r>
                        <a:rPr lang="tr-TR" sz="10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br>
                        <a:rPr lang="tr-TR" sz="10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</a:br>
                      <a:r>
                        <a:rPr lang="tr-TR" sz="10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(CONTACT</a:t>
                      </a:r>
                      <a:r>
                        <a:rPr lang="tr-TR" sz="10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INFO) </a:t>
                      </a:r>
                      <a:r>
                        <a:rPr lang="tr-TR" sz="10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     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TEL          : +</a:t>
                      </a:r>
                      <a:r>
                        <a:rPr lang="tr-TR" sz="1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90 252 645 15 20</a:t>
                      </a:r>
                    </a:p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3 Metin kutusu"/>
          <p:cNvSpPr txBox="1"/>
          <p:nvPr/>
        </p:nvSpPr>
        <p:spPr>
          <a:xfrm>
            <a:off x="1371598" y="123957"/>
            <a:ext cx="6312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>
                <a:solidFill>
                  <a:srgbClr val="002060"/>
                </a:solidFill>
                <a:latin typeface="+mn-lt"/>
              </a:rPr>
              <a:t>202</a:t>
            </a:r>
            <a:r>
              <a:rPr lang="en-US" sz="2400" b="1" dirty="0">
                <a:solidFill>
                  <a:srgbClr val="002060"/>
                </a:solidFill>
                <a:latin typeface="+mn-lt"/>
              </a:rPr>
              <a:t>3</a:t>
            </a:r>
            <a:r>
              <a:rPr lang="tr-TR" sz="2400" b="1" dirty="0">
                <a:solidFill>
                  <a:srgbClr val="002060"/>
                </a:solidFill>
                <a:latin typeface="+mn-lt"/>
              </a:rPr>
              <a:t> YILINDA GERÇEKLEŞTİRİLMESİ PLANLANAN</a:t>
            </a:r>
          </a:p>
          <a:p>
            <a:pPr algn="ctr"/>
            <a:r>
              <a:rPr lang="tr-TR" sz="2400" b="1" dirty="0">
                <a:solidFill>
                  <a:srgbClr val="002060"/>
                </a:solidFill>
                <a:latin typeface="+mn-lt"/>
              </a:rPr>
              <a:t> ÇEVRE EĞİTİM ETKİNLİKLERİ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 - DMARİ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 - DMARİN" id="{9FED0D39-4416-4115-A5F9-2071D058CFFB}" vid="{21389755-01BE-4F79-9B1A-AF072C537E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Theme1 - DMARİN</Template>
  <TotalTime>42</TotalTime>
  <Words>194</Words>
  <Application>Microsoft Office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Neutra Text TF Alt</vt:lpstr>
      <vt:lpstr>Neutra Text TF Bold</vt:lpstr>
      <vt:lpstr>Theme1 - DMARİN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Serdar Yusuf Kayacik</cp:lastModifiedBy>
  <cp:revision>8</cp:revision>
  <cp:lastPrinted>2020-12-14T13:22:04Z</cp:lastPrinted>
  <dcterms:created xsi:type="dcterms:W3CDTF">2014-10-31T15:33:13Z</dcterms:created>
  <dcterms:modified xsi:type="dcterms:W3CDTF">2022-11-04T15:14:55Z</dcterms:modified>
</cp:coreProperties>
</file>