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4E2A2DD-3956-43FA-B81D-11DA88626FD9}" type="datetimeFigureOut">
              <a:rPr lang="en-US" smtClean="0"/>
              <a:pPr>
                <a:defRPr/>
              </a:pPr>
              <a:t>12/8/2023</a:t>
            </a:fld>
            <a:endParaRPr lang="en-US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0576AA1-C973-4D0B-8570-E0B35B40D4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BB205A-9524-401F-BB2A-F78B70428757}" type="datetimeFigureOut">
              <a:rPr lang="en-US" smtClean="0"/>
              <a:pPr>
                <a:defRPr/>
              </a:pPr>
              <a:t>12/8/2023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26246C-90D2-4779-A6DA-F81E06426C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4EF04B-0FE3-42FC-A331-3071D9CEB379}" type="datetimeFigureOut">
              <a:rPr lang="en-US" smtClean="0"/>
              <a:pPr>
                <a:defRPr/>
              </a:pPr>
              <a:t>12/8/2023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29307-236C-466B-939E-957F073137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296D21-354B-4918-B0F0-78CFD4324775}" type="datetimeFigureOut">
              <a:rPr lang="en-US" smtClean="0"/>
              <a:pPr>
                <a:defRPr/>
              </a:pPr>
              <a:t>12/8/2023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Konyaaltı Belediyesi 2011 Çevre Etkinlikleri</a:t>
            </a:r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pic>
        <p:nvPicPr>
          <p:cNvPr id="8" name="Resim 1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Resim 1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48BF3E-BF18-4799-B454-F06B8094218F}" type="datetimeFigureOut">
              <a:rPr lang="en-US" smtClean="0"/>
              <a:pPr>
                <a:defRPr/>
              </a:pPr>
              <a:t>12/8/2023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43BC4-E4C5-4507-B357-68E8CDD91F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pic>
        <p:nvPicPr>
          <p:cNvPr id="9" name="Resim 2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esim 21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A2415-612C-4E35-B387-09FAD6B4FACD}" type="datetimeFigureOut">
              <a:rPr lang="en-US" smtClean="0"/>
              <a:pPr>
                <a:defRPr/>
              </a:pPr>
              <a:t>12/8/2023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4E4E1-90A1-4EF7-BC0F-FD6D27875B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AFEF25-5B31-4DE6-BD49-906C1C15A0E7}" type="datetimeFigureOut">
              <a:rPr lang="en-US" smtClean="0"/>
              <a:pPr>
                <a:defRPr/>
              </a:pPr>
              <a:t>12/8/2023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21DA56-BCDB-4C69-BB4E-B6825A2D77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8CB015-B5C6-4B66-BBBA-81C992DF4B86}" type="datetimeFigureOut">
              <a:rPr lang="en-US" smtClean="0"/>
              <a:pPr>
                <a:defRPr/>
              </a:pPr>
              <a:t>12/8/2023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9B9995-68F9-4CFE-A637-EB9D411FE5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042517-6A27-457B-B03F-63BCAF8AD47E}" type="datetimeFigureOut">
              <a:rPr lang="en-US" smtClean="0"/>
              <a:pPr>
                <a:defRPr/>
              </a:pPr>
              <a:t>12/8/2023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DA0578-3D69-4359-A1BC-A1402DD0F6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fld id="{8CC2D3F6-0DE8-4371-83B9-FE31C19ACBF2}" type="datetimeFigureOut">
              <a:rPr lang="en-US" smtClean="0"/>
              <a:pPr>
                <a:defRPr/>
              </a:pPr>
              <a:t>12/8/2023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2E961-90DB-4A6F-8F69-8E2C1584A9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02B13A-302F-444A-B642-D887092F642F}" type="datetimeFigureOut">
              <a:rPr lang="en-US" smtClean="0"/>
              <a:pPr>
                <a:defRPr/>
              </a:pPr>
              <a:t>12/8/2023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9320ECC-11C2-44B9-BEA1-89F2CF0885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30272A2-F189-4C2D-8B4F-C18DAAD76D52}" type="datetimeFigureOut">
              <a:rPr lang="en-US" smtClean="0"/>
              <a:pPr>
                <a:defRPr/>
              </a:pPr>
              <a:t>12/8/2023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43E5B0A-A808-46D9-8CAC-B5642FC914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286255"/>
              </p:ext>
            </p:extLst>
          </p:nvPr>
        </p:nvGraphicFramePr>
        <p:xfrm>
          <a:off x="412824" y="1484784"/>
          <a:ext cx="8229600" cy="4423192"/>
        </p:xfrm>
        <a:graphic>
          <a:graphicData uri="http://schemas.openxmlformats.org/drawingml/2006/table">
            <a:tbl>
              <a:tblPr/>
              <a:tblGrid>
                <a:gridCol w="293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50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8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37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80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46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365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2024</a:t>
                      </a:r>
                      <a:r>
                        <a:rPr lang="tr-TR" sz="1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YILINDA GERÇEKLEŞTİRİLMESİ PLANLANAN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ENVIRONMENTAL EDUCATION ACTIVITIES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147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ÇEVRE EĞİTİM ETKİNLİKLERİ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PERFORMED DURING 2024</a:t>
                      </a:r>
                      <a:r>
                        <a:rPr lang="tr-TR" sz="1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SEASON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787"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adı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Hedef grup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yeri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Planlanan Tarih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Name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Target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group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Place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Date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95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4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ÇEVRE</a:t>
                      </a:r>
                      <a:r>
                        <a:rPr lang="tr-TR" sz="10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VE DOĞA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BRİFİNGİ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 YATÇILARI</a:t>
                      </a:r>
                    </a:p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 ÇALIŞANLARI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D-Marin Turgutreis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MART 2024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ENVIRONMENT</a:t>
                      </a:r>
                      <a:r>
                        <a:rPr lang="tr-TR" sz="10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AND NATURE BRIFING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BOAT OWNERS AND</a:t>
                      </a:r>
                      <a:r>
                        <a:rPr lang="tr-TR" sz="10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 STAFF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D-MARIN TURGUTREİS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MARCH 2024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109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0319" marR="10319" marT="952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0319" marR="10319" marT="952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0319" marR="10319" marT="952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0319" marR="10319" marT="9526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1311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DÜNYA</a:t>
                      </a:r>
                      <a:r>
                        <a:rPr lang="tr-TR" sz="10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ÇEVRE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GÜNÜ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KUTLAMALARI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9" marR="4619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 ÇALIŞANLARI</a:t>
                      </a:r>
                    </a:p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BELDE</a:t>
                      </a:r>
                      <a:r>
                        <a:rPr lang="tr-TR" sz="10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HALKI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9" marR="4619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TURGUTREİS</a:t>
                      </a:r>
                    </a:p>
                  </a:txBody>
                  <a:tcPr marL="4619" marR="4619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HAZİRAN 2024</a:t>
                      </a:r>
                    </a:p>
                  </a:txBody>
                  <a:tcPr marL="4619" marR="4619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WORLD ENVIRONMENT DAY CELEBRATIONS</a:t>
                      </a:r>
                    </a:p>
                  </a:txBody>
                  <a:tcPr marL="4619" marR="4619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 STAFF AND COMMUNALS</a:t>
                      </a:r>
                    </a:p>
                  </a:txBody>
                  <a:tcPr marL="4619" marR="4619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TURGUTREİS</a:t>
                      </a:r>
                    </a:p>
                  </a:txBody>
                  <a:tcPr marL="4619" marR="4619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JUNE 2024</a:t>
                      </a:r>
                    </a:p>
                  </a:txBody>
                  <a:tcPr marL="4619" marR="4619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5081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0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MARİNA VE MESLEĞİMİZİ TANIYALIM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LİSE</a:t>
                      </a:r>
                      <a:r>
                        <a:rPr lang="tr-TR" sz="10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ÖĞRENCİLERİ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D-Marin Turgutreis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KASIM 2024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LETS LEARN ABOUT MARINAS AND OUR JOBS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HIGH SCHOOL STUDENTS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D-MARIN TURGUTREİS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NOVEMBER 202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0321"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8804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ETKİNLİKLERİN HİTAP ETTİĞİ BÖLGE: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TURGUTREİS /</a:t>
                      </a:r>
                    </a:p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BODRUM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9613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 ORGANİZE EDEN BELEDİYE-DERNEK VEYA İŞLETME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: D-MARİN TURGUTREİS MARİNA</a:t>
                      </a: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İLETİŞİM: 0 (252) 382 9200</a:t>
                      </a: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1371600" y="533400"/>
            <a:ext cx="63120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 dirty="0">
                <a:solidFill>
                  <a:srgbClr val="002060"/>
                </a:solidFill>
                <a:latin typeface="+mn-lt"/>
              </a:rPr>
              <a:t>2024 YILINDA GERÇEKLEŞTİRİLMESİ PLANLANAN</a:t>
            </a:r>
          </a:p>
          <a:p>
            <a:pPr algn="ctr"/>
            <a:r>
              <a:rPr lang="tr-TR" sz="2400" b="1" dirty="0">
                <a:solidFill>
                  <a:srgbClr val="002060"/>
                </a:solidFill>
                <a:latin typeface="+mn-lt"/>
              </a:rPr>
              <a:t> ÇEVRE EĞİTİM ETKİNLİKLERİ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150</Words>
  <Application>Microsoft Office PowerPoint</Application>
  <PresentationFormat>Ekran Gösterisi (4:3)</PresentationFormat>
  <Paragraphs>59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Calibri</vt:lpstr>
      <vt:lpstr>Verdana</vt:lpstr>
      <vt:lpstr>Wingdings 2</vt:lpstr>
      <vt:lpstr>Wingdings 3</vt:lpstr>
      <vt:lpstr>Kalabalık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Doganay Tunca</cp:lastModifiedBy>
  <cp:revision>12</cp:revision>
  <dcterms:created xsi:type="dcterms:W3CDTF">2014-10-31T15:33:13Z</dcterms:created>
  <dcterms:modified xsi:type="dcterms:W3CDTF">2023-12-08T11:43:24Z</dcterms:modified>
</cp:coreProperties>
</file>