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12/15/2022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MSIPCMContentMarking" descr="{&quot;HashCode&quot;:-1916664580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10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endParaRPr lang="en-US" sz="11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78902"/>
              </p:ext>
            </p:extLst>
          </p:nvPr>
        </p:nvGraphicFramePr>
        <p:xfrm>
          <a:off x="412825" y="1334497"/>
          <a:ext cx="8426373" cy="5418153"/>
        </p:xfrm>
        <a:graphic>
          <a:graphicData uri="http://schemas.openxmlformats.org/drawingml/2006/table">
            <a:tbl>
              <a:tblPr/>
              <a:tblGrid>
                <a:gridCol w="27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9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634">
                  <a:extLst>
                    <a:ext uri="{9D8B030D-6E8A-4147-A177-3AD203B41FA5}">
                      <a16:colId xmlns:a16="http://schemas.microsoft.com/office/drawing/2014/main" val="3940747580"/>
                    </a:ext>
                  </a:extLst>
                </a:gridCol>
                <a:gridCol w="192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7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53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27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908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967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67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67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4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r-TR" sz="1000" dirty="0" smtClean="0">
                          <a:solidFill>
                            <a:schemeClr val="tx1"/>
                          </a:solidFill>
                        </a:rPr>
                        <a:t>Sıfır Atık Projesi</a:t>
                      </a:r>
                      <a:r>
                        <a:rPr lang="tr-TR" sz="1000" baseline="0" dirty="0" smtClean="0">
                          <a:solidFill>
                            <a:schemeClr val="tx1"/>
                          </a:solidFill>
                        </a:rPr>
                        <a:t>  Eğitimi</a:t>
                      </a:r>
                      <a:endParaRPr lang="tr-T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Yatçılar ve Personel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30.04.2023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Zero Waste Project Training</a:t>
                      </a:r>
                      <a:endParaRPr lang="tr-T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30.04.2023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564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tr-T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Kıyı Temizliği Aktivitesi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Personeli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20.06.2023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Coast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Activity</a:t>
                      </a:r>
                      <a:endParaRPr kumimoji="0" lang="tr-TR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20.06.2023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099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Çevre Kavramı, Çevre Kirliliği ve Sonuçları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Yatçılar ve Personel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30.10.2023</a:t>
                      </a:r>
                      <a:endParaRPr kumimoji="0" lang="tr-TR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concept</a:t>
                      </a:r>
                      <a:r>
                        <a:rPr lang="tr-TR" sz="1000" dirty="0" smtClean="0"/>
                        <a:t>, </a:t>
                      </a:r>
                      <a:r>
                        <a:rPr lang="tr-TR" sz="1000" dirty="0" err="1" smtClean="0"/>
                        <a:t>environmental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pollution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its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consequences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kumimoji="0" lang="tr-TR" sz="1000" b="0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000" b="0" i="0" u="none" strike="noStrike" kern="1200" baseline="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30.10.2023</a:t>
                      </a:r>
                      <a:endParaRPr kumimoji="0" lang="tr-TR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679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67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67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KUŞADASI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967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67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 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SETUR KUŞADASI MARİNA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93830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 ERDEM ERMİŞ</a:t>
                      </a:r>
                    </a:p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</a:t>
            </a:r>
            <a:r>
              <a:rPr lang="tr-TR" sz="2400" b="1" dirty="0">
                <a:solidFill>
                  <a:srgbClr val="002060"/>
                </a:solidFill>
              </a:rPr>
              <a:t>3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YILINDA GERÇEKLEŞTİRİLMESİ PLANLANAN</a:t>
            </a:r>
          </a:p>
          <a:p>
            <a:pPr algn="ctr"/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687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149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Erdem Ermiş</cp:lastModifiedBy>
  <cp:revision>10</cp:revision>
  <dcterms:created xsi:type="dcterms:W3CDTF">2014-10-31T15:33:13Z</dcterms:created>
  <dcterms:modified xsi:type="dcterms:W3CDTF">2022-12-15T12:49:34Z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etDate">
    <vt:lpwstr>2022-12-15T12:49:25Z</vt:lpwstr>
  </property>
  <property fmtid="{D5CDD505-2E9C-101B-9397-08002B2CF9AE}" pid="4" name="MSIP_Label_78e939d4-88b8-4b74-ace0-1e1a634d8084_Method">
    <vt:lpwstr>Privileged</vt:lpwstr>
  </property>
  <property fmtid="{D5CDD505-2E9C-101B-9397-08002B2CF9AE}" pid="5" name="MSIP_Label_78e939d4-88b8-4b74-ace0-1e1a634d8084_Name">
    <vt:lpwstr>78e939d4-88b8-4b74-ace0-1e1a634d8084</vt:lpwstr>
  </property>
  <property fmtid="{D5CDD505-2E9C-101B-9397-08002B2CF9AE}" pid="6" name="MSIP_Label_78e939d4-88b8-4b74-ace0-1e1a634d8084_SiteId">
    <vt:lpwstr>8db17ec6-092a-4052-b4e7-5a6b86aaaafd</vt:lpwstr>
  </property>
  <property fmtid="{D5CDD505-2E9C-101B-9397-08002B2CF9AE}" pid="7" name="MSIP_Label_78e939d4-88b8-4b74-ace0-1e1a634d8084_ActionId">
    <vt:lpwstr>84df9088-a920-44b3-874f-b1028584e4fc</vt:lpwstr>
  </property>
  <property fmtid="{D5CDD505-2E9C-101B-9397-08002B2CF9AE}" pid="8" name="MSIP_Label_78e939d4-88b8-4b74-ace0-1e1a634d8084_ContentBits">
    <vt:lpwstr>2</vt:lpwstr>
  </property>
</Properties>
</file>