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4F9728-D312-4F26-9040-964A985B6317}" v="9" dt="2023-11-24T11:28:38.6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ınar EREN" userId="e0f31195-4513-4afc-aa79-539c6f4e2c6f" providerId="ADAL" clId="{0F4F9728-D312-4F26-9040-964A985B6317}"/>
    <pc:docChg chg="undo custSel modSld">
      <pc:chgData name="Pınar EREN" userId="e0f31195-4513-4afc-aa79-539c6f4e2c6f" providerId="ADAL" clId="{0F4F9728-D312-4F26-9040-964A985B6317}" dt="2023-11-24T11:28:38.674" v="10"/>
      <pc:docMkLst>
        <pc:docMk/>
      </pc:docMkLst>
      <pc:sldChg chg="modSp mod">
        <pc:chgData name="Pınar EREN" userId="e0f31195-4513-4afc-aa79-539c6f4e2c6f" providerId="ADAL" clId="{0F4F9728-D312-4F26-9040-964A985B6317}" dt="2023-11-24T11:28:38.674" v="10"/>
        <pc:sldMkLst>
          <pc:docMk/>
          <pc:sldMk cId="0" sldId="257"/>
        </pc:sldMkLst>
        <pc:graphicFrameChg chg="mod modGraphic">
          <ac:chgData name="Pınar EREN" userId="e0f31195-4513-4afc-aa79-539c6f4e2c6f" providerId="ADAL" clId="{0F4F9728-D312-4F26-9040-964A985B6317}" dt="2023-11-24T11:28:38.674" v="10"/>
          <ac:graphicFrameMkLst>
            <pc:docMk/>
            <pc:sldMk cId="0" sldId="257"/>
            <ac:graphicFrameMk id="3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4E2A2DD-3956-43FA-B81D-11DA88626FD9}" type="datetimeFigureOut">
              <a:rPr lang="en-US" smtClean="0"/>
              <a:pPr>
                <a:defRPr/>
              </a:pPr>
              <a:t>11/24/2023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0576AA1-C973-4D0B-8570-E0B35B40D4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BB205A-9524-401F-BB2A-F78B70428757}" type="datetimeFigureOut">
              <a:rPr lang="en-US" smtClean="0"/>
              <a:pPr>
                <a:defRPr/>
              </a:pPr>
              <a:t>11/24/2023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6246C-90D2-4779-A6DA-F81E06426C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4EF04B-0FE3-42FC-A331-3071D9CEB379}" type="datetimeFigureOut">
              <a:rPr lang="en-US" smtClean="0"/>
              <a:pPr>
                <a:defRPr/>
              </a:pPr>
              <a:t>11/24/2023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29307-236C-466B-939E-957F073137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296D21-354B-4918-B0F0-78CFD4324775}" type="datetimeFigureOut">
              <a:rPr lang="en-US" smtClean="0"/>
              <a:pPr>
                <a:defRPr/>
              </a:pPr>
              <a:t>11/24/2023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Konyaaltı Belediyesi 2011 Çevre Etkinlikleri</a:t>
            </a:r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pic>
        <p:nvPicPr>
          <p:cNvPr id="8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48BF3E-BF18-4799-B454-F06B8094218F}" type="datetimeFigureOut">
              <a:rPr lang="en-US" smtClean="0"/>
              <a:pPr>
                <a:defRPr/>
              </a:pPr>
              <a:t>11/24/2023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43BC4-E4C5-4507-B357-68E8CDD91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pic>
        <p:nvPicPr>
          <p:cNvPr id="9" name="Resim 2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2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A2415-612C-4E35-B387-09FAD6B4FACD}" type="datetimeFigureOut">
              <a:rPr lang="en-US" smtClean="0"/>
              <a:pPr>
                <a:defRPr/>
              </a:pPr>
              <a:t>11/24/2023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4E4E1-90A1-4EF7-BC0F-FD6D27875B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AFEF25-5B31-4DE6-BD49-906C1C15A0E7}" type="datetimeFigureOut">
              <a:rPr lang="en-US" smtClean="0"/>
              <a:pPr>
                <a:defRPr/>
              </a:pPr>
              <a:t>11/24/2023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1DA56-BCDB-4C69-BB4E-B6825A2D77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8CB015-B5C6-4B66-BBBA-81C992DF4B86}" type="datetimeFigureOut">
              <a:rPr lang="en-US" smtClean="0"/>
              <a:pPr>
                <a:defRPr/>
              </a:pPr>
              <a:t>11/24/2023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B9995-68F9-4CFE-A637-EB9D411FE5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042517-6A27-457B-B03F-63BCAF8AD47E}" type="datetimeFigureOut">
              <a:rPr lang="en-US" smtClean="0"/>
              <a:pPr>
                <a:defRPr/>
              </a:pPr>
              <a:t>11/24/2023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A0578-3D69-4359-A1BC-A1402DD0F6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fld id="{8CC2D3F6-0DE8-4371-83B9-FE31C19ACBF2}" type="datetimeFigureOut">
              <a:rPr lang="en-US" smtClean="0"/>
              <a:pPr>
                <a:defRPr/>
              </a:pPr>
              <a:t>11/24/2023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2E961-90DB-4A6F-8F69-8E2C1584A9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02B13A-302F-444A-B642-D887092F642F}" type="datetimeFigureOut">
              <a:rPr lang="en-US" smtClean="0"/>
              <a:pPr>
                <a:defRPr/>
              </a:pPr>
              <a:t>11/24/2023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320ECC-11C2-44B9-BEA1-89F2CF0885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30272A2-F189-4C2D-8B4F-C18DAAD76D52}" type="datetimeFigureOut">
              <a:rPr lang="en-US" smtClean="0"/>
              <a:pPr>
                <a:defRPr/>
              </a:pPr>
              <a:t>11/24/2023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3E5B0A-A808-46D9-8CAC-B5642FC914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050449"/>
              </p:ext>
            </p:extLst>
          </p:nvPr>
        </p:nvGraphicFramePr>
        <p:xfrm>
          <a:off x="412824" y="1484784"/>
          <a:ext cx="8229600" cy="5236527"/>
        </p:xfrm>
        <a:graphic>
          <a:graphicData uri="http://schemas.openxmlformats.org/drawingml/2006/table">
            <a:tbl>
              <a:tblPr/>
              <a:tblGrid>
                <a:gridCol w="293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5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8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37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80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46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365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2024</a:t>
                      </a:r>
                      <a:r>
                        <a:rPr lang="tr-TR" sz="1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YILINDA GERÇEKLEŞTİRİLMESİ PLANLANAN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ENVIRONMENTAL EDUCATION ACTIVITIES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147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ÇEVRE EĞİTİM ETKİNLİKLERİ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PERFORMED DURING 2024</a:t>
                      </a:r>
                      <a:r>
                        <a:rPr lang="tr-TR" sz="1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SEASON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78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adı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Hedef grup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yeri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Planlanan Tarih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Name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Target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group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Place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Date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9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4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Kıyı temizliği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Teos Marina personeli ve yatçılar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Teos Marina’ya yakın koylar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Mayıs 2024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dirty="0" err="1"/>
                        <a:t>Coastal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clean-up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dirty="0"/>
                        <a:t>Teos Marina staff and yachtsmen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dirty="0"/>
                        <a:t>Coves close to Teos Marina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May 2024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109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311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Meke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tatbikatı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Teos Marina personeli ve yatçılar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Teos Marina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Haziran 2024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Meke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drill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dirty="0"/>
                        <a:t>Teos Marina staff and yachtsmen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Teos Marina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Jun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2024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5081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Okul çağı çocukları için çevre bilinçlendirme gezisi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Sığacık bölgesinde eğitim gören çocuklar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Teos Marina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Ekim 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dirty="0"/>
                        <a:t>Environmental awareness trip for school age children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dirty="0"/>
                        <a:t>Children studying in </a:t>
                      </a:r>
                      <a:r>
                        <a:rPr lang="en-US" sz="1000" dirty="0" err="1"/>
                        <a:t>Sığacık</a:t>
                      </a:r>
                      <a:r>
                        <a:rPr lang="en-US" sz="1000" dirty="0"/>
                        <a:t> region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Teos Marina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Oct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321"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959"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ETKİNLİKLERİN HİTAP ETTİĞİ BÖLGE: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Sığacık ve Seferihisar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959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REGION OF ACTIVITES )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613"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 ORGANİZE EDEN BELEDİYE-DERNEK VEYA İŞLETME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:Teos Marina 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1959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ACTIVITIES ORGANIZED BY )</a:t>
                      </a:r>
                    </a:p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İLETİŞİM: +90 232 745 80 80 </a:t>
                      </a:r>
                    </a:p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(CONTACT INFO)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4618" marR="4618" marT="46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1371600" y="533400"/>
            <a:ext cx="63120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>
                <a:solidFill>
                  <a:srgbClr val="002060"/>
                </a:solidFill>
                <a:latin typeface="+mn-lt"/>
              </a:rPr>
              <a:t>2024 YILINDA GERÇEKLEŞTİRİLMESİ PLANLANAN</a:t>
            </a:r>
          </a:p>
          <a:p>
            <a:pPr algn="ctr"/>
            <a:r>
              <a:rPr lang="tr-TR" sz="2400" b="1" dirty="0">
                <a:solidFill>
                  <a:srgbClr val="002060"/>
                </a:solidFill>
                <a:latin typeface="+mn-lt"/>
              </a:rPr>
              <a:t> ÇEVRE EĞİTİM ETKİNLİKLERİ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172</Words>
  <Application>Microsoft Office PowerPoint</Application>
  <PresentationFormat>Ekran Gösterisi (4:3)</PresentationFormat>
  <Paragraphs>53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Calibri</vt:lpstr>
      <vt:lpstr>Verdana</vt:lpstr>
      <vt:lpstr>Wingdings 2</vt:lpstr>
      <vt:lpstr>Wingdings 3</vt:lpstr>
      <vt:lpstr>Kalabalık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Pınar EREN</cp:lastModifiedBy>
  <cp:revision>11</cp:revision>
  <dcterms:created xsi:type="dcterms:W3CDTF">2014-10-31T15:33:13Z</dcterms:created>
  <dcterms:modified xsi:type="dcterms:W3CDTF">2023-11-24T11:28:43Z</dcterms:modified>
</cp:coreProperties>
</file>