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4315"/>
              </p:ext>
            </p:extLst>
          </p:nvPr>
        </p:nvGraphicFramePr>
        <p:xfrm>
          <a:off x="412824" y="1484784"/>
          <a:ext cx="8229600" cy="4357821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Güneş Paneli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Projesi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 Müşteri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İZMİR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MART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Temiz Deniz Temiz Çevre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Çocuklar – İç Müşteri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İZMİR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 HAZİRAN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Geri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Dönüştürülebilir Çöp Poşeti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İç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Müşteri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İZMİR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11NİSAN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İZDENİZ A.Ş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0 552 035 88 80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120</Words>
  <Application>Microsoft Office PowerPoint</Application>
  <PresentationFormat>Ekran Gösterisi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Seçil ARI</cp:lastModifiedBy>
  <cp:revision>15</cp:revision>
  <dcterms:created xsi:type="dcterms:W3CDTF">2014-10-31T15:33:13Z</dcterms:created>
  <dcterms:modified xsi:type="dcterms:W3CDTF">2023-12-06T09:40:24Z</dcterms:modified>
</cp:coreProperties>
</file>