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prstClr val="white"/>
                </a:solidFill>
              </a:endParaRPr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4E2A2DD-3956-43FA-B81D-11DA88626FD9}" type="datetimeFigureOut">
              <a:rPr lang="en-US" smtClean="0"/>
              <a:pPr>
                <a:defRPr/>
              </a:pPr>
              <a:t>11/28/2023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76AA1-C973-4D0B-8570-E0B35B40D45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3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BB205A-9524-401F-BB2A-F78B70428757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11/28/2023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926246C-90D2-4779-A6DA-F81E06426C8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429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4EF04B-0FE3-42FC-A331-3071D9CEB379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11/28/2023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829307-236C-466B-939E-957F073137F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90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296D21-354B-4918-B0F0-78CFD4324775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11/28/2023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>
                <a:solidFill>
                  <a:prstClr val="black"/>
                </a:solidFill>
              </a:rPr>
              <a:t>Konyaaltı Belediyesi 2011 Çevre Etkinlikleri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pic>
        <p:nvPicPr>
          <p:cNvPr id="8" name="Resim 1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84" y="6132514"/>
            <a:ext cx="2300816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Resim 1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71200" y="6086476"/>
            <a:ext cx="11176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2800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A48BF3E-BF18-4799-B454-F06B8094218F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11/28/2023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43BC4-E4C5-4507-B357-68E8CDD91F0C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Köşeli Çift Ayraç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Köşeli Çift Ayraç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pic>
        <p:nvPicPr>
          <p:cNvPr id="9" name="Resim 2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584" y="6183314"/>
            <a:ext cx="2404533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Resim 21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871200" y="6086476"/>
            <a:ext cx="11176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645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4A2415-612C-4E35-B387-09FAD6B4FACD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11/28/2023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C84E4E1-90A1-4EF7-BC0F-FD6D27875BA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1035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AFEF25-5B31-4DE6-BD49-906C1C15A0E7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11/28/2023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21DA56-BCDB-4C69-BB4E-B6825A2D774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02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8CB015-B5C6-4B66-BBBA-81C992DF4B86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11/28/2023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9B9995-68F9-4CFE-A637-EB9D411FE57E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111443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042517-6A27-457B-B03F-63BCAF8AD47E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11/28/2023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DA0578-3D69-4359-A1BC-A1402DD0F6D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4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pPr>
              <a:defRPr/>
            </a:pPr>
            <a:fld id="{8CC2D3F6-0DE8-4371-83B9-FE31C19ACBF2}" type="datetimeFigureOut">
              <a:rPr lang="en-US" smtClean="0">
                <a:solidFill>
                  <a:prstClr val="black"/>
                </a:solidFill>
              </a:rPr>
              <a:pPr>
                <a:defRPr/>
              </a:pPr>
              <a:t>11/28/2023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3A2E961-90DB-4A6F-8F69-8E2C1584A9C2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19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602B13A-302F-444A-B642-D887092F642F}" type="datetimeFigureOut">
              <a:rPr lang="en-US" smtClean="0">
                <a:solidFill>
                  <a:prstClr val="white"/>
                </a:solidFill>
              </a:rPr>
              <a:pPr>
                <a:defRPr/>
              </a:pPr>
              <a:t>11/28/2023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320ECC-11C2-44B9-BEA1-89F2CF088568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1" name="10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Köşeli Çift Ayraç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934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15" name="14 Düz Bağlayıcı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0272A2-F189-4C2D-8B4F-C18DAAD76D52}" type="datetimeFigureOut">
              <a:rPr 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11/28/2023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3E5B0A-A808-46D9-8CAC-B5642FC91420}" type="slidenum">
              <a:rPr lang="en-US" smtClean="0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161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339906"/>
              </p:ext>
            </p:extLst>
          </p:nvPr>
        </p:nvGraphicFramePr>
        <p:xfrm>
          <a:off x="1308281" y="1025741"/>
          <a:ext cx="9469395" cy="5086733"/>
        </p:xfrm>
        <a:graphic>
          <a:graphicData uri="http://schemas.openxmlformats.org/drawingml/2006/table">
            <a:tbl>
              <a:tblPr/>
              <a:tblGrid>
                <a:gridCol w="298097"/>
                <a:gridCol w="1322104"/>
                <a:gridCol w="1029466"/>
                <a:gridCol w="884838"/>
                <a:gridCol w="51039"/>
                <a:gridCol w="260423"/>
                <a:gridCol w="40102"/>
                <a:gridCol w="731282"/>
                <a:gridCol w="233969"/>
                <a:gridCol w="330780"/>
                <a:gridCol w="1084737"/>
                <a:gridCol w="1190154"/>
                <a:gridCol w="1049950"/>
                <a:gridCol w="962454"/>
              </a:tblGrid>
              <a:tr h="163086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YILINDA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GERÇEKLEŞTİRİLMESİ PLANLANAN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ENVIRONMENTAL EDUCATION ACTIVITIES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045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ÇEVRE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EĞİTİM ETKİNLİKLERİ </a:t>
                      </a: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PERFORMED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DURING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2024</a:t>
                      </a:r>
                      <a:r>
                        <a:rPr lang="tr-TR" sz="10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SEASON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5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618">
                <a:tc rowSpan="2">
                  <a:txBody>
                    <a:bodyPr/>
                    <a:lstStyle/>
                    <a:p>
                      <a:pPr algn="ctr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Etkinlik Adı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Hedef Grup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Etkinlik Yeri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Planlanan Tarih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Name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Target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group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Place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Date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of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the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activity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08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89116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Çevre Farkındalığı Eğitim </a:t>
                      </a:r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Etkinlikleri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Milta Bodrum Marina Personeli  ve Öğrenciler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Milta Bodrum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Yıl Boyu-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dirty="0" smtClean="0"/>
                        <a:t>Environmental Awareness Training</a:t>
                      </a:r>
                      <a:r>
                        <a:rPr lang="tr-TR" sz="800" dirty="0" smtClean="0"/>
                        <a:t> &amp; </a:t>
                      </a:r>
                      <a:r>
                        <a:rPr lang="tr-TR" sz="800" dirty="0" err="1" smtClean="0"/>
                        <a:t>Acitivities</a:t>
                      </a:r>
                      <a:endParaRPr lang="tr-TR" sz="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kumimoji="0" lang="tr-TR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Milta Bodrum Marina </a:t>
                      </a:r>
                    </a:p>
                    <a:p>
                      <a:pPr algn="ctr" fontAlgn="ctr"/>
                      <a:r>
                        <a:rPr kumimoji="0" lang="tr-TR" sz="800" b="0" i="0" u="none" strike="noStrike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Staff</a:t>
                      </a:r>
                      <a:r>
                        <a:rPr kumimoji="0" lang="tr-TR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800" b="0" i="0" u="none" strike="noStrike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800" b="0" i="0" u="none" strike="noStrike" kern="1200" dirty="0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tr-TR" sz="800" b="0" i="0" u="none" strike="noStrike" kern="1200" dirty="0" err="1" smtClean="0">
                          <a:solidFill>
                            <a:srgbClr val="000000"/>
                          </a:solidFill>
                          <a:latin typeface="+mj-lt"/>
                          <a:ea typeface="+mn-ea"/>
                          <a:cs typeface="+mn-cs"/>
                        </a:rPr>
                        <a:t>Students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Milta</a:t>
                      </a:r>
                      <a:r>
                        <a:rPr lang="tr-TR" sz="8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Bodrum Marina </a:t>
                      </a:r>
                      <a:r>
                        <a:rPr lang="tr-TR" sz="800" b="0" i="0" u="none" strike="noStrike" baseline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and</a:t>
                      </a:r>
                      <a:r>
                        <a:rPr lang="tr-TR" sz="8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 Schools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All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Year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-</a:t>
                      </a:r>
                      <a:endParaRPr lang="tr-TR" sz="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  <a:p>
                      <a:pPr algn="ctr" fontAlgn="ctr"/>
                      <a:endParaRPr lang="tr-TR" sz="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06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Marina ve Okullar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20746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5083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Sorumluluk Etkinlikleri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Engelli Öğrenciler, Marina Yatçıları</a:t>
                      </a:r>
                      <a:r>
                        <a:rPr lang="tr-T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 Marina Personeli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Milta Bodrum Marina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Mayıs –Kasım 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</a:t>
                      </a: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Social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Responsibility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Activities</a:t>
                      </a:r>
                      <a:endParaRPr lang="tr-TR" sz="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dirty="0" err="1" smtClean="0">
                          <a:latin typeface="+mj-lt"/>
                        </a:rPr>
                        <a:t>Disabled</a:t>
                      </a:r>
                      <a:r>
                        <a:rPr lang="tr-TR" sz="800" baseline="0" dirty="0" smtClean="0">
                          <a:latin typeface="+mj-lt"/>
                        </a:rPr>
                        <a:t> </a:t>
                      </a:r>
                      <a:r>
                        <a:rPr lang="tr-TR" sz="800" b="0" i="0" u="none" strike="noStrike" baseline="0" noProof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Students</a:t>
                      </a:r>
                      <a:r>
                        <a:rPr lang="tr-TR" sz="800" b="0" i="0" u="none" strike="noStrike" baseline="0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Marina </a:t>
                      </a:r>
                      <a:r>
                        <a:rPr lang="tr-TR" sz="800" b="0" i="0" u="none" strike="noStrike" baseline="0" noProof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Sailors</a:t>
                      </a:r>
                      <a:r>
                        <a:rPr lang="tr-TR" sz="800" b="0" i="0" u="none" strike="noStrike" baseline="0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r>
                        <a:rPr lang="tr-TR" sz="800" b="0" i="0" u="none" strike="noStrike" baseline="0" noProof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and</a:t>
                      </a:r>
                      <a:r>
                        <a:rPr lang="tr-TR" sz="800" b="0" i="0" u="none" strike="noStrike" baseline="0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Marina </a:t>
                      </a:r>
                      <a:r>
                        <a:rPr lang="tr-TR" sz="800" b="0" i="0" u="none" strike="noStrike" baseline="0" noProof="0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Staff</a:t>
                      </a:r>
                      <a:r>
                        <a:rPr lang="en-US" sz="800" b="0" i="0" u="none" strike="noStrike" baseline="0" noProof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Milta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 Bodrum Marina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May - </a:t>
                      </a:r>
                      <a:r>
                        <a:rPr lang="tr-TR" sz="800" b="0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</a:rPr>
                        <a:t>November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Sanat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Doğa   Etkinlikleri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Anaokulu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 İlk Öğretim Okulu Öğrencileri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Milta Bodrum Marina</a:t>
                      </a:r>
                    </a:p>
                    <a:p>
                      <a:pPr algn="ctr" fontAlgn="ctr"/>
                      <a:endParaRPr kumimoji="0" lang="tr-TR" sz="8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İlkbahar - Sonbahar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Activities</a:t>
                      </a:r>
                      <a:r>
                        <a:rPr kumimoji="0" lang="tr-T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in Nature </a:t>
                      </a:r>
                      <a:r>
                        <a:rPr kumimoji="0" lang="tr-TR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Art  </a:t>
                      </a:r>
                      <a:r>
                        <a:rPr kumimoji="0" lang="tr-TR" sz="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Activities</a:t>
                      </a:r>
                      <a:r>
                        <a:rPr kumimoji="0" lang="tr-TR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Pre-school</a:t>
                      </a:r>
                      <a:r>
                        <a:rPr lang="tr-TR" sz="800" b="0" i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tr-TR" sz="800" b="0" i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and</a:t>
                      </a:r>
                      <a:r>
                        <a:rPr lang="tr-TR" sz="800" b="0" i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tr-TR" sz="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primary</a:t>
                      </a:r>
                      <a:r>
                        <a:rPr lang="tr-TR" sz="800" b="0" i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tr-TR" sz="800" b="0" i="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school</a:t>
                      </a:r>
                      <a:r>
                        <a:rPr lang="tr-TR" sz="800" b="0" i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tr-TR" sz="800" b="0" i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Students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Milta Bodrum Marina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Spring</a:t>
                      </a:r>
                      <a:r>
                        <a:rPr lang="tr-TR" sz="8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- </a:t>
                      </a:r>
                      <a:r>
                        <a:rPr lang="tr-TR" sz="8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Autumn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4305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Mavi Bayraklı Tekne Sayısının Arttırılmasına yönelik proje </a:t>
                      </a:r>
                      <a:endParaRPr kumimoji="0" lang="tr-T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8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Marina Yatçıları ve Milta Bodrum Marina Personeli</a:t>
                      </a:r>
                      <a:endParaRPr kumimoji="0" lang="tr-TR" sz="8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Milta Bodrum Marina</a:t>
                      </a:r>
                    </a:p>
                    <a:p>
                      <a:pPr algn="ctr" fontAlgn="ctr"/>
                      <a:endParaRPr kumimoji="0" lang="tr-TR" sz="800" b="0" i="0" u="none" strike="noStrik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Yıl Boyu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for Increasing the Number of Blue Flag Boats</a:t>
                      </a:r>
                      <a:endParaRPr kumimoji="0" lang="en-US" sz="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Marina </a:t>
                      </a:r>
                      <a:r>
                        <a:rPr lang="tr-TR" sz="8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Sailors</a:t>
                      </a:r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tr-TR" sz="8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And</a:t>
                      </a:r>
                      <a:r>
                        <a:rPr lang="tr-TR" sz="8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Milta Bodrum Marina </a:t>
                      </a:r>
                      <a:r>
                        <a:rPr lang="tr-TR" sz="8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Staff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Milta Bodrum Marina</a:t>
                      </a:r>
                      <a:endParaRPr lang="tr-TR" sz="8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tr-TR" sz="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kumimoji="0" lang="tr-TR" sz="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kumimoji="0" lang="tr-TR" sz="8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63086"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800" b="1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800" b="0" i="0" u="none" strike="noStrike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Lokal Spor Takımları ve Spor Etkinlikleri Destekleri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Lokal sporcular 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Milta Bodrum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Yıl Boyu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8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5</a:t>
                      </a:r>
                      <a:endParaRPr lang="tr-TR" sz="8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r-TR" sz="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Supporting</a:t>
                      </a:r>
                      <a:r>
                        <a:rPr kumimoji="0" lang="tr-TR" sz="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</a:t>
                      </a:r>
                      <a:r>
                        <a:rPr kumimoji="0" lang="tr-TR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Sport</a:t>
                      </a:r>
                      <a:r>
                        <a:rPr kumimoji="0" lang="tr-TR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Teams</a:t>
                      </a:r>
                      <a:r>
                        <a:rPr kumimoji="0" lang="tr-TR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Sports </a:t>
                      </a:r>
                      <a:r>
                        <a:rPr kumimoji="0" lang="tr-TR" sz="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Events</a:t>
                      </a:r>
                      <a:endParaRPr kumimoji="0" lang="en-US" sz="800" b="0" i="0" u="none" strike="noStrike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</a:t>
                      </a:r>
                      <a:r>
                        <a:rPr kumimoji="0" lang="tr-TR" sz="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athletes</a:t>
                      </a:r>
                      <a:endParaRPr kumimoji="0" lang="tr-TR" sz="8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Milta Bodrum Marina </a:t>
                      </a:r>
                      <a:r>
                        <a:rPr kumimoji="0" lang="tr-TR" sz="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kumimoji="0" lang="tr-TR" sz="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Sports </a:t>
                      </a:r>
                      <a:r>
                        <a:rPr kumimoji="0" lang="tr-TR" sz="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area</a:t>
                      </a:r>
                      <a:endParaRPr kumimoji="0" lang="tr-TR" sz="8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tr-TR" sz="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kumimoji="0" lang="tr-TR" sz="8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8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Year</a:t>
                      </a:r>
                      <a:endParaRPr kumimoji="0" lang="tr-TR" sz="8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618" marR="4618" marT="461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6161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Marina ve Spor </a:t>
                      </a:r>
                      <a:r>
                        <a:rPr lang="tr-TR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alanları</a:t>
                      </a:r>
                      <a:r>
                        <a:rPr lang="tr-TR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tr-TR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7199">
                <a:tc>
                  <a:txBody>
                    <a:bodyPr/>
                    <a:lstStyle/>
                    <a:p>
                      <a:pPr algn="ctr" rtl="0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7199">
                <a:tc>
                  <a:txBody>
                    <a:bodyPr/>
                    <a:lstStyle/>
                    <a:p>
                      <a:pPr algn="ctr" rtl="0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endParaRPr lang="tr-TR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132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ETKİNLİKLERİN </a:t>
                      </a:r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HİTAP ETTİĞİ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BÖLGE: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23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(REGION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OF ACTIVITES )</a:t>
                      </a:r>
                      <a:r>
                        <a:rPr lang="tr-TR" sz="1000" b="0" i="1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MUĞLA BÖLGESİ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213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9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ETKİNLİKLERİ ORGANİZE EDEN BELEDİYE-DERNEK VEYA İŞLETME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: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6859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( ACTIVITIES ORGANIZED BY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) MİLTA BODRUM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MARİNA</a:t>
                      </a:r>
                    </a:p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İLETİŞİM: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(CONTACT</a:t>
                      </a:r>
                      <a:r>
                        <a:rPr lang="tr-TR" sz="10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INFO) info@miltabodrummarina.com</a:t>
                      </a:r>
                    </a:p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618" marR="4618" marT="46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2886955" y="260649"/>
            <a:ext cx="63120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002060"/>
                </a:solidFill>
              </a:rPr>
              <a:t>2024 </a:t>
            </a:r>
            <a:r>
              <a:rPr lang="tr-TR" sz="2400" b="1" dirty="0">
                <a:solidFill>
                  <a:srgbClr val="002060"/>
                </a:solidFill>
              </a:rPr>
              <a:t>YILINDA GERÇEKLEŞTİRİLMESİ PLANLANAN</a:t>
            </a:r>
          </a:p>
          <a:p>
            <a:pPr algn="ctr"/>
            <a:r>
              <a:rPr lang="tr-TR" sz="2400" b="1" dirty="0">
                <a:solidFill>
                  <a:srgbClr val="002060"/>
                </a:solidFill>
              </a:rPr>
              <a:t> ÇEVRE EĞİTİM ETKİNLİKLERİ</a:t>
            </a:r>
          </a:p>
        </p:txBody>
      </p:sp>
    </p:spTree>
    <p:extLst>
      <p:ext uri="{BB962C8B-B14F-4D97-AF65-F5344CB8AC3E}">
        <p14:creationId xmlns:p14="http://schemas.microsoft.com/office/powerpoint/2010/main" val="47582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263</Words>
  <Application>Microsoft Office PowerPoint</Application>
  <PresentationFormat>Geniş ekran</PresentationFormat>
  <Paragraphs>75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Arial</vt:lpstr>
      <vt:lpstr>Calibri</vt:lpstr>
      <vt:lpstr>Verdana</vt:lpstr>
      <vt:lpstr>Wingdings 2</vt:lpstr>
      <vt:lpstr>Wingdings 3</vt:lpstr>
      <vt:lpstr>Kalabalık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Banu Apaydın</dc:creator>
  <cp:lastModifiedBy>halklailiskiler</cp:lastModifiedBy>
  <cp:revision>5</cp:revision>
  <dcterms:created xsi:type="dcterms:W3CDTF">2022-11-30T12:03:25Z</dcterms:created>
  <dcterms:modified xsi:type="dcterms:W3CDTF">2023-11-28T09:39:44Z</dcterms:modified>
</cp:coreProperties>
</file>