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31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62639"/>
              </p:ext>
            </p:extLst>
          </p:nvPr>
        </p:nvGraphicFramePr>
        <p:xfrm>
          <a:off x="107503" y="908719"/>
          <a:ext cx="8928993" cy="5830788"/>
        </p:xfrm>
        <a:graphic>
          <a:graphicData uri="http://schemas.openxmlformats.org/drawingml/2006/table">
            <a:tbl>
              <a:tblPr/>
              <a:tblGrid>
                <a:gridCol w="318356"/>
                <a:gridCol w="1193838"/>
                <a:gridCol w="972756"/>
                <a:gridCol w="884322"/>
                <a:gridCol w="974966"/>
                <a:gridCol w="221081"/>
                <a:gridCol w="312557"/>
                <a:gridCol w="1024980"/>
                <a:gridCol w="1124591"/>
                <a:gridCol w="992112"/>
                <a:gridCol w="909434"/>
              </a:tblGrid>
              <a:tr h="45435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2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2018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Etkinlik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Adı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Hedef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Grup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Etkinlik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Yeri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Name of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the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ctivity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Target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G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roup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Place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of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the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ctivity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Date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of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the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ctivity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3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61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Çevre Konulu Eğitim ve Seminerler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 Marina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Personeli 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ve 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Öğrenciler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Marina ve Okullar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Yıl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Boyu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Environmental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Education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and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Seminars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200" b="0" i="0" u="none" strike="noStrike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Milta</a:t>
                      </a: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Bodrum Marina </a:t>
                      </a:r>
                      <a:r>
                        <a:rPr kumimoji="0" lang="tr-TR" sz="1200" b="0" i="0" u="none" strike="noStrike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Staff</a:t>
                      </a: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b="0" i="0" u="none" strike="noStrike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tr-TR" sz="1200" b="0" i="0" u="none" strike="noStrike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Students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 Marina </a:t>
                      </a:r>
                      <a:r>
                        <a:rPr lang="tr-TR" sz="1200" b="0" i="0" u="none" strike="noStrike" baseline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and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Schools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All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year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0416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Engelli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Öğrenciler 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ile Sosyal Sorumluluk Etkinlikleri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Engelli Öğrenciler ve Marina Personeli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 Marina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+mj-lt"/>
                        </a:rPr>
                        <a:t>İlkbahar</a:t>
                      </a:r>
                    </a:p>
                    <a:p>
                      <a:pPr algn="ctr"/>
                      <a:r>
                        <a:rPr lang="tr-TR" sz="1200" dirty="0" smtClean="0">
                          <a:latin typeface="+mj-lt"/>
                        </a:rPr>
                        <a:t>Güz</a:t>
                      </a:r>
                      <a:endParaRPr lang="tr-TR" sz="1200" dirty="0"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Social Responsibility Activities with Disabled Students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dirty="0" err="1" smtClean="0">
                          <a:latin typeface="+mj-lt"/>
                        </a:rPr>
                        <a:t>Disabled</a:t>
                      </a:r>
                      <a:r>
                        <a:rPr lang="tr-TR" sz="1200" baseline="0" dirty="0" smtClean="0">
                          <a:latin typeface="+mj-lt"/>
                        </a:rPr>
                        <a:t> </a:t>
                      </a:r>
                      <a:r>
                        <a:rPr lang="tr-TR" sz="1200" b="0" i="0" u="none" strike="noStrike" baseline="0" noProof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Students</a:t>
                      </a:r>
                      <a:r>
                        <a:rPr lang="tr-TR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baseline="0" noProof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and</a:t>
                      </a:r>
                      <a:r>
                        <a:rPr lang="tr-TR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Marina </a:t>
                      </a:r>
                      <a:r>
                        <a:rPr lang="tr-TR" sz="1200" b="0" i="0" u="none" strike="noStrike" baseline="0" noProof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Staff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 Marina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Spring</a:t>
                      </a:r>
                    </a:p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Autumn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85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Nuran Kansu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ile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Doğa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Etkinlikleri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Anaokul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Öğrencileri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Marina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Mayıs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Eylül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Activities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in Nature 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with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Nuran Kansu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Pre-school</a:t>
                      </a:r>
                      <a:endParaRPr lang="tr-TR" sz="1200" b="0" i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tr-TR" sz="1200" b="0" i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Students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 Marina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May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September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39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MUĞLA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BÖLGESİ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2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4085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ETKİNLİKLERİ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ORGANİZE EDEN BELEDİYE-DERNEK VEYA İŞLETME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MİLTA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BODRUM 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</a:p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algn="l" fontAlgn="b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1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07504" y="16424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2018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169</Words>
  <Application>Microsoft Office PowerPoint</Application>
  <PresentationFormat>Ekran Gösterisi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halklailiskiler</cp:lastModifiedBy>
  <cp:revision>16</cp:revision>
  <cp:lastPrinted>2017-11-23T11:53:09Z</cp:lastPrinted>
  <dcterms:created xsi:type="dcterms:W3CDTF">2014-10-31T15:33:13Z</dcterms:created>
  <dcterms:modified xsi:type="dcterms:W3CDTF">2017-11-23T11:56:46Z</dcterms:modified>
</cp:coreProperties>
</file>