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4E2A2DD-3956-43FA-B81D-11DA88626FD9}" type="datetimeFigureOut">
              <a:rPr lang="en-US" smtClean="0"/>
              <a:pPr>
                <a:defRPr/>
              </a:pPr>
              <a:t>12/4/2023</a:t>
            </a:fld>
            <a:endParaRPr lang="en-US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0576AA1-C973-4D0B-8570-E0B35B40D4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BB205A-9524-401F-BB2A-F78B70428757}" type="datetimeFigureOut">
              <a:rPr lang="en-US" smtClean="0"/>
              <a:pPr>
                <a:defRPr/>
              </a:pPr>
              <a:t>12/4/2023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926246C-90D2-4779-A6DA-F81E06426C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D4EF04B-0FE3-42FC-A331-3071D9CEB379}" type="datetimeFigureOut">
              <a:rPr lang="en-US" smtClean="0"/>
              <a:pPr>
                <a:defRPr/>
              </a:pPr>
              <a:t>12/4/2023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829307-236C-466B-939E-957F073137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296D21-354B-4918-B0F0-78CFD4324775}" type="datetimeFigureOut">
              <a:rPr lang="en-US" smtClean="0"/>
              <a:pPr>
                <a:defRPr/>
              </a:pPr>
              <a:t>12/4/2023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Konyaaltı Belediyesi 2011 Çevre Etkinlikleri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pic>
        <p:nvPicPr>
          <p:cNvPr id="8" name="Resim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48BF3E-BF18-4799-B454-F06B8094218F}" type="datetimeFigureOut">
              <a:rPr lang="en-US" smtClean="0"/>
              <a:pPr>
                <a:defRPr/>
              </a:pPr>
              <a:t>12/4/2023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E43BC4-E4C5-4507-B357-68E8CDD91F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pic>
        <p:nvPicPr>
          <p:cNvPr id="9" name="Resim 2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esim 2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4A2415-612C-4E35-B387-09FAD6B4FACD}" type="datetimeFigureOut">
              <a:rPr lang="en-US" smtClean="0"/>
              <a:pPr>
                <a:defRPr/>
              </a:pPr>
              <a:t>12/4/2023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84E4E1-90A1-4EF7-BC0F-FD6D27875B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AFEF25-5B31-4DE6-BD49-906C1C15A0E7}" type="datetimeFigureOut">
              <a:rPr lang="en-US" smtClean="0"/>
              <a:pPr>
                <a:defRPr/>
              </a:pPr>
              <a:t>12/4/2023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21DA56-BCDB-4C69-BB4E-B6825A2D77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8CB015-B5C6-4B66-BBBA-81C992DF4B86}" type="datetimeFigureOut">
              <a:rPr lang="en-US" smtClean="0"/>
              <a:pPr>
                <a:defRPr/>
              </a:pPr>
              <a:t>12/4/2023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49B9995-68F9-4CFE-A637-EB9D411FE5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2042517-6A27-457B-B03F-63BCAF8AD47E}" type="datetimeFigureOut">
              <a:rPr lang="en-US" smtClean="0"/>
              <a:pPr>
                <a:defRPr/>
              </a:pPr>
              <a:t>12/4/2023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DA0578-3D69-4359-A1BC-A1402DD0F6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8CC2D3F6-0DE8-4371-83B9-FE31C19ACBF2}" type="datetimeFigureOut">
              <a:rPr lang="en-US" smtClean="0"/>
              <a:pPr>
                <a:defRPr/>
              </a:pPr>
              <a:t>12/4/2023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3A2E961-90DB-4A6F-8F69-8E2C1584A9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02B13A-302F-444A-B642-D887092F642F}" type="datetimeFigureOut">
              <a:rPr lang="en-US" smtClean="0"/>
              <a:pPr>
                <a:defRPr/>
              </a:pPr>
              <a:t>12/4/2023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9320ECC-11C2-44B9-BEA1-89F2CF0885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30272A2-F189-4C2D-8B4F-C18DAAD76D52}" type="datetimeFigureOut">
              <a:rPr lang="en-US" smtClean="0"/>
              <a:pPr>
                <a:defRPr/>
              </a:pPr>
              <a:t>12/4/2023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3E5B0A-A808-46D9-8CAC-B5642FC914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108751"/>
              </p:ext>
            </p:extLst>
          </p:nvPr>
        </p:nvGraphicFramePr>
        <p:xfrm>
          <a:off x="412824" y="1484784"/>
          <a:ext cx="8229600" cy="4745324"/>
        </p:xfrm>
        <a:graphic>
          <a:graphicData uri="http://schemas.openxmlformats.org/drawingml/2006/table">
            <a:tbl>
              <a:tblPr/>
              <a:tblGrid>
                <a:gridCol w="293420"/>
                <a:gridCol w="1100325"/>
                <a:gridCol w="896561"/>
                <a:gridCol w="815055"/>
                <a:gridCol w="898599"/>
                <a:gridCol w="203764"/>
                <a:gridCol w="288076"/>
                <a:gridCol w="944696"/>
                <a:gridCol w="1036504"/>
                <a:gridCol w="914400"/>
                <a:gridCol w="838200"/>
              </a:tblGrid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2024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YILINDA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GERÇEKLEŞTİRİLMESİ PLANLANAN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ENVIRONMENTAL EDUCATION ACTIVITIES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147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ÇEVRE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EĞİTİM ETKİNLİKLERİ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PERFORMED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DURING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2024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SEASON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787"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adı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Hedef grup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yeri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Planlanan Tarih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Name of </a:t>
                      </a:r>
                      <a:r>
                        <a:rPr lang="tr-TR" sz="105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5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5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5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Target</a:t>
                      </a:r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5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group</a:t>
                      </a:r>
                      <a:endParaRPr lang="tr-TR" sz="105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5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Place</a:t>
                      </a:r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5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5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5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5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Date</a:t>
                      </a:r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5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5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5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5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994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Çevre ve İnsan Fotoğraf Sergisi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Marinaya ziyarete gelen müşteriler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West İstanbul Marina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10.08.2024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Environment and Human Photography Exhibition</a:t>
                      </a:r>
                      <a:endParaRPr lang="tr-TR" sz="105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Customers who visit the marina</a:t>
                      </a:r>
                      <a:endParaRPr lang="tr-TR" sz="105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West İstanbul Marina</a:t>
                      </a:r>
                    </a:p>
                    <a:p>
                      <a:pPr algn="ctr" fontAlgn="ctr"/>
                      <a:endParaRPr lang="tr-TR" sz="105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10.08.2024</a:t>
                      </a:r>
                    </a:p>
                    <a:p>
                      <a:pPr algn="ctr" fontAlgn="ctr"/>
                      <a:endParaRPr lang="tr-TR" sz="105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9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91311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Gökyüzü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ile Bahara Merhaba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İlköğretim Öğrencileri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West İstanbul Marina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19.05.2024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Hello</a:t>
                      </a:r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Spring </a:t>
                      </a:r>
                      <a:r>
                        <a:rPr lang="tr-TR" sz="105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with</a:t>
                      </a:r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5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Sky</a:t>
                      </a:r>
                      <a:endParaRPr lang="tr-TR" sz="105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Primary</a:t>
                      </a:r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5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Education</a:t>
                      </a:r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5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Students</a:t>
                      </a:r>
                      <a:endParaRPr lang="tr-TR" sz="105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West İstanbul Marina</a:t>
                      </a:r>
                      <a:endParaRPr lang="tr-TR" sz="105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19.05.2024</a:t>
                      </a:r>
                    </a:p>
                    <a:p>
                      <a:pPr algn="ctr" fontAlgn="ctr"/>
                      <a:endParaRPr lang="tr-TR" sz="105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081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Öğrenmemiz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Gereken Deprem Gerçeğimiz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Yatçılar,</a:t>
                      </a:r>
                    </a:p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Personeller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West İstanbul Marina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30.03.2024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tr-TR" sz="9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Our Earthquake Reality We Need to Learn</a:t>
                      </a:r>
                      <a:endParaRPr lang="tr-TR" sz="105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Yachtsmen</a:t>
                      </a:r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, </a:t>
                      </a:r>
                      <a:r>
                        <a:rPr lang="tr-TR" sz="105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Staff</a:t>
                      </a:r>
                      <a:endParaRPr lang="tr-TR" sz="105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West İstanbul Marina</a:t>
                      </a:r>
                      <a:endParaRPr lang="tr-TR" sz="105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30.03.2024</a:t>
                      </a:r>
                    </a:p>
                    <a:p>
                      <a:pPr algn="ctr" fontAlgn="ctr"/>
                      <a:endParaRPr lang="tr-TR" sz="105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21"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9291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ETKİNLİKLERİN HİTAP ETTİĞİ BÖLGE: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Marmara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Bölgesi (İstanbul)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REGION OF ACTIVITES )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9613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 ORGANİZE EDEN BELEDİYE-DERNEK VEYA İŞLETME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: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Enelka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Taahhüt İmalat ve Ticaret A.Ş.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ACTIVITIES ORGANIZED BY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algn="l" fontAlgn="b"/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İLETİŞİM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: 02128502200</a:t>
                      </a:r>
                      <a:endParaRPr lang="tr-TR" sz="10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b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(CONTACT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INFO)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1371600" y="533400"/>
            <a:ext cx="63120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2024 YILINDA GERÇEKLEŞTİRİLMESİ PLANLANAN</a:t>
            </a:r>
          </a:p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 ÇEVRE EĞİTİM ETKİNLİKLERİ</a:t>
            </a:r>
            <a:endParaRPr lang="tr-TR" sz="2400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164</Words>
  <Application>Microsoft Office PowerPoint</Application>
  <PresentationFormat>Ekran Gösterisi (4:3)</PresentationFormat>
  <Paragraphs>55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Kalabalık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Onburo2</cp:lastModifiedBy>
  <cp:revision>13</cp:revision>
  <dcterms:created xsi:type="dcterms:W3CDTF">2014-10-31T15:33:13Z</dcterms:created>
  <dcterms:modified xsi:type="dcterms:W3CDTF">2023-12-04T09:21:54Z</dcterms:modified>
</cp:coreProperties>
</file>