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12/7/2023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92102"/>
              </p:ext>
            </p:extLst>
          </p:nvPr>
        </p:nvGraphicFramePr>
        <p:xfrm>
          <a:off x="412824" y="1484784"/>
          <a:ext cx="8229600" cy="4605085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Deniz Kazalarında Çevre Kirliliği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Çalışanları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Konferans Salonu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Mayıs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nvironmental</a:t>
                      </a: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</a:t>
                      </a: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ollution</a:t>
                      </a: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</a:t>
                      </a: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arine</a:t>
                      </a: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ccidents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Employees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 Conference </a:t>
                      </a:r>
                      <a:r>
                        <a:rPr lang="tr-T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Hall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 2024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Kiracı Firmalar İçin Atık Semineri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Kiracı Firmaları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Çekek Sahası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Ocak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Waste Seminar for Tenant Companies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Tenant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Companies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Dry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Dock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Area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January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Deniz Dibi Temizliği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Yatçılar ve Marina Çalışanları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Liman Sahası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Temmuz 2024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Seabed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Cleaning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Boat Owners and Marina Employees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Port </a:t>
                      </a:r>
                      <a:r>
                        <a:rPr lang="tr-T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Area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/ </a:t>
                      </a:r>
                      <a:r>
                        <a:rPr lang="tr-T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Harbour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July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2024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BAKIRKÖY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İSTANBUL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ATAKÖY MARİNA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</a:t>
                      </a:r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: MELİKE ARMAN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165</Words>
  <Application>Microsoft Office PowerPoint</Application>
  <PresentationFormat>Ekran Gösterisi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Melike Arman</cp:lastModifiedBy>
  <cp:revision>14</cp:revision>
  <cp:lastPrinted>2023-12-07T19:02:32Z</cp:lastPrinted>
  <dcterms:created xsi:type="dcterms:W3CDTF">2014-10-31T15:33:13Z</dcterms:created>
  <dcterms:modified xsi:type="dcterms:W3CDTF">2023-12-07T19:02:33Z</dcterms:modified>
</cp:coreProperties>
</file>