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30461"/>
              </p:ext>
            </p:extLst>
          </p:nvPr>
        </p:nvGraphicFramePr>
        <p:xfrm>
          <a:off x="179511" y="861064"/>
          <a:ext cx="8856985" cy="6604161"/>
        </p:xfrm>
        <a:graphic>
          <a:graphicData uri="http://schemas.openxmlformats.org/drawingml/2006/table">
            <a:tbl>
              <a:tblPr/>
              <a:tblGrid>
                <a:gridCol w="315790"/>
                <a:gridCol w="1184208"/>
                <a:gridCol w="964911"/>
                <a:gridCol w="877190"/>
                <a:gridCol w="967104"/>
                <a:gridCol w="219298"/>
                <a:gridCol w="310037"/>
                <a:gridCol w="1016715"/>
                <a:gridCol w="1115522"/>
                <a:gridCol w="984110"/>
                <a:gridCol w="902100"/>
              </a:tblGrid>
              <a:tr h="19427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2023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338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2023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1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ETKİNLİK ADI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ETKİNLİK YERİ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PLANLANAN TARİH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NAME OF THE ACTİVİTY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TARGET GROUP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PLACE OF THE ACTİVİTY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DATE OF THE ACTİVİTY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71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ÇEVRE KONULU</a:t>
                      </a:r>
                      <a:r>
                        <a:rPr kumimoji="0" lang="tr-TR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FOTOĞRAF YARIŞMASI</a:t>
                      </a:r>
                      <a:endParaRPr kumimoji="0" lang="tr-TR" sz="12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PERSONELİ / ÖĞRENCİLER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MERSİN MARİNA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MAYIS 2023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dirty="0" smtClean="0"/>
                        <a:t>ENVIRONMENTAL PHOTO CONTEST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MARİNA STAFF / STUDENTS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MERSİN MARİNA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 2023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8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62738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YEREL</a:t>
                      </a:r>
                      <a:r>
                        <a:rPr kumimoji="0" lang="tr-TR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EKOSİSTEM İLE İLGİLİ ETKİNLİKLER</a:t>
                      </a:r>
                      <a:endParaRPr kumimoji="0" lang="tr-TR" sz="12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TEKNE SAHİPLERİ / KAPTANLARI</a:t>
                      </a: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MERSİN MARİNA</a:t>
                      </a: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HAZİRAN 2023</a:t>
                      </a:r>
                      <a:endParaRPr kumimoji="0" lang="tr-TR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ACTIVITIES RELATED TO THE LOCAL ECOSYSTEM</a:t>
                      </a:r>
                      <a:endParaRPr kumimoji="0" lang="tr-TR" sz="12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STAFF AND VISITORS</a:t>
                      </a:r>
                      <a:endParaRPr kumimoji="0" lang="tr-TR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MERSİN MARİNA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JUNE 2023</a:t>
                      </a:r>
                      <a:endParaRPr kumimoji="0" lang="tr-TR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534"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2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DÜNYA ÇEVRE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GÜNÜ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KUTLAMALARI</a:t>
                      </a: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  <a:r>
                        <a:rPr kumimoji="0" lang="tr-TR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PERSONELİ / ZİYARETÇİLER</a:t>
                      </a:r>
                      <a:endParaRPr kumimoji="0" lang="tr-TR" sz="12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MERSİN MARİNA</a:t>
                      </a: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HAZİRAN 2023</a:t>
                      </a:r>
                      <a:endParaRPr kumimoji="0" lang="tr-TR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WORLD ENVIRONMENT DAY CELEBRATIONS</a:t>
                      </a: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STAFF AND VISITORS</a:t>
                      </a:r>
                      <a:endParaRPr kumimoji="0" lang="tr-TR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MERSİN MARİNA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JUNE 2023</a:t>
                      </a:r>
                      <a:endParaRPr kumimoji="0" lang="tr-TR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" marR="4619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74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36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761"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MERSİN 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BÖLGESİ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272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2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272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761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MERSİN MARİNA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  <a:p>
                      <a:pPr algn="l" fontAlgn="b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İLETİŞİM: </a:t>
                      </a:r>
                      <a:r>
                        <a:rPr lang="tr-TR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BERNA YAĞLI KIRDI 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(+9 0530 294 60 97)</a:t>
                      </a:r>
                    </a:p>
                    <a:p>
                      <a:pPr algn="l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831"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496627" y="30065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40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166</Words>
  <Application>Microsoft Office PowerPoint</Application>
  <PresentationFormat>Ekran Gösterisi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Pazarlama 01</cp:lastModifiedBy>
  <cp:revision>12</cp:revision>
  <dcterms:created xsi:type="dcterms:W3CDTF">2014-10-31T15:33:13Z</dcterms:created>
  <dcterms:modified xsi:type="dcterms:W3CDTF">2022-11-28T11:36:29Z</dcterms:modified>
</cp:coreProperties>
</file>