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dirty="0" err="1" smtClean="0"/>
              <a:t>Konyaaltı</a:t>
            </a:r>
            <a:r>
              <a:rPr lang="en-US" dirty="0" smtClean="0"/>
              <a:t> </a:t>
            </a:r>
            <a:r>
              <a:rPr lang="en-US" dirty="0" err="1" smtClean="0"/>
              <a:t>Belediyesi</a:t>
            </a:r>
            <a:r>
              <a:rPr lang="en-US" dirty="0" smtClean="0"/>
              <a:t> </a:t>
            </a:r>
            <a:r>
              <a:rPr lang="en-US" dirty="0" smtClean="0"/>
              <a:t>2211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Etkinlikleri</a:t>
            </a:r>
            <a:endParaRPr lang="en-US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5533"/>
              </p:ext>
            </p:extLst>
          </p:nvPr>
        </p:nvGraphicFramePr>
        <p:xfrm>
          <a:off x="457200" y="1447800"/>
          <a:ext cx="8229600" cy="4484787"/>
        </p:xfrm>
        <a:graphic>
          <a:graphicData uri="http://schemas.openxmlformats.org/drawingml/2006/table">
            <a:tbl>
              <a:tblPr/>
              <a:tblGrid>
                <a:gridCol w="293420"/>
                <a:gridCol w="1100325"/>
                <a:gridCol w="896561"/>
                <a:gridCol w="815055"/>
                <a:gridCol w="898599"/>
                <a:gridCol w="203764"/>
                <a:gridCol w="288076"/>
                <a:gridCol w="944696"/>
                <a:gridCol w="1036504"/>
                <a:gridCol w="914400"/>
                <a:gridCol w="838200"/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2022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FİNİKE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Oca-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000" b="0" i="0" u="none" strike="noStrike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staff and yacht owners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dirty="0" smtClean="0"/>
                        <a:t>YACHT OWNERS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Jan-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1412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AREA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 EDUCATION TRIP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May-Agu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98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</a:p>
                    <a:p>
                      <a:pPr algn="ctr" fontAlgn="ctr"/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Ekim-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9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 MANAGEMENT</a:t>
                      </a:r>
                    </a:p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Oct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tr-TR" sz="9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FİNİKE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035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EDEN: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SETUR FİNİKE MARİNA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366713" y="420688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2022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36586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155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Sergen</cp:lastModifiedBy>
  <cp:revision>13</cp:revision>
  <dcterms:created xsi:type="dcterms:W3CDTF">2014-10-31T15:33:13Z</dcterms:created>
  <dcterms:modified xsi:type="dcterms:W3CDTF">2021-11-26T16:03:09Z</dcterms:modified>
</cp:coreProperties>
</file>