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BB205A-9524-401F-BB2A-F78B70428757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26246C-90D2-4779-A6DA-F81E06426C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4EF04B-0FE3-42FC-A331-3071D9CEB379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29307-236C-466B-939E-957F07313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96D21-354B-4918-B0F0-78CFD4324775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Konyaaltı Belediyesi 2011 Çevre Etkinlikleri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48BF3E-BF18-4799-B454-F06B8094218F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3BC4-E4C5-4507-B357-68E8CDD91F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A2415-612C-4E35-B387-09FAD6B4FACD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4E4E1-90A1-4EF7-BC0F-FD6D27875B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FEF25-5B31-4DE6-BD49-906C1C15A0E7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1DA56-BCDB-4C69-BB4E-B6825A2D77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CB015-B5C6-4B66-BBBA-81C992DF4B86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9B9995-68F9-4CFE-A637-EB9D411FE5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042517-6A27-457B-B03F-63BCAF8AD47E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A0578-3D69-4359-A1BC-A1402DD0F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8CC2D3F6-0DE8-4371-83B9-FE31C19ACBF2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E961-90DB-4A6F-8F69-8E2C1584A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30272A2-F189-4C2D-8B4F-C18DAAD76D52}" type="datetimeFigureOut">
              <a:rPr lang="en-US" smtClean="0"/>
              <a:pPr>
                <a:defRPr/>
              </a:pPr>
              <a:t>1/2/2019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43E5B0A-A808-46D9-8CAC-B5642FC914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872380"/>
              </p:ext>
            </p:extLst>
          </p:nvPr>
        </p:nvGraphicFramePr>
        <p:xfrm>
          <a:off x="500034" y="785794"/>
          <a:ext cx="8229600" cy="5120528"/>
        </p:xfrm>
        <a:graphic>
          <a:graphicData uri="http://schemas.openxmlformats.org/drawingml/2006/table">
            <a:tbl>
              <a:tblPr/>
              <a:tblGrid>
                <a:gridCol w="2934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00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65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1505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9859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0376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8807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4469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036504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</a:tblGrid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2019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121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2019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74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5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5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19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94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personeli</a:t>
                      </a:r>
                      <a:r>
                        <a:rPr lang="tr-TR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ve yat sahipleri için Çevre Bilinçlendirme</a:t>
                      </a:r>
                      <a:endParaRPr lang="tr-TR" sz="105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Eğitimi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PERSONELİ VE YAT</a:t>
                      </a:r>
                      <a:r>
                        <a:rPr lang="tr-TR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SAHİPLERİ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ALANYA 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Nis-</a:t>
                      </a:r>
                      <a:r>
                        <a:rPr lang="tr-TR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Environmental Awareness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Education</a:t>
                      </a:r>
                      <a:endParaRPr lang="tr-TR" sz="105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5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for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marina staff and yacht owners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dirty="0" smtClean="0"/>
                        <a:t>YACHT OWNERS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&amp;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ALANYA 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Apr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-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10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14128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</a:t>
                      </a:r>
                      <a:r>
                        <a:rPr lang="tr-TR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ÇEVRESEL </a:t>
                      </a:r>
                    </a:p>
                    <a:p>
                      <a:pPr algn="ctr" fontAlgn="ctr"/>
                      <a:r>
                        <a:rPr lang="tr-TR" sz="105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BİLGİLENDİRME GEZİSİ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YAT SAHİPLERİ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ALANYA 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 ÇEVRESİ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May-Ağu 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MARINA AREA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ENVIRONMENT EDUCATION TRIP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YACHT OWNERS 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ALANYA </a:t>
                      </a:r>
                      <a:r>
                        <a:rPr lang="tr-TR" sz="105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 ÇEVRESİ</a:t>
                      </a:r>
                      <a:endParaRPr lang="tr-TR" sz="105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May-Agu </a:t>
                      </a:r>
                      <a:r>
                        <a:rPr kumimoji="0" lang="tr-TR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tr-TR" sz="10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54986"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 ÇEVRE YÖNETİMİ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EĞİTİMİ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PERSONELİ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ALANYA MARINA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Ekim- 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 ENVIRONMENT MANAGEMENT</a:t>
                      </a:r>
                    </a:p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EDUCATION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MARINA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STAFF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ALANYA MARINA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Oct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- </a:t>
                      </a:r>
                      <a:r>
                        <a:rPr lang="tr-TR" sz="1000" b="0" i="0" u="none" strike="noStrike" baseline="0" smtClean="0">
                          <a:solidFill>
                            <a:srgbClr val="000000"/>
                          </a:solidFill>
                          <a:latin typeface="+mn-lt"/>
                        </a:rPr>
                        <a:t>19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0296"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ETKİNLİKLERİN HİTAP ETTİĞİ BÖLGE: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ALANYA BÖLGESİ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REGION 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57948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: ALANYA MARINA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71934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)</a:t>
                      </a: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500034" y="214290"/>
            <a:ext cx="8266112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  <a:cs typeface="+mn-cs"/>
              </a:rPr>
              <a:t>2019 </a:t>
            </a:r>
            <a:r>
              <a:rPr lang="tr-TR" sz="2400" b="1" dirty="0">
                <a:solidFill>
                  <a:srgbClr val="002060"/>
                </a:solidFill>
                <a:latin typeface="+mn-lt"/>
                <a:cs typeface="+mn-cs"/>
              </a:rPr>
              <a:t>YILINDA GERÇEKLEŞTİRİLECEK ÇEVRE EĞİTİM ETKİNLİKLERİ</a:t>
            </a:r>
          </a:p>
        </p:txBody>
      </p:sp>
    </p:spTree>
    <p:extLst>
      <p:ext uri="{BB962C8B-B14F-4D97-AF65-F5344CB8AC3E}">
        <p14:creationId xmlns:p14="http://schemas.microsoft.com/office/powerpoint/2010/main" val="365860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154</Words>
  <Application>Microsoft Office PowerPoint</Application>
  <PresentationFormat>Ekran Gösterisi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Kalabalık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packardbell</cp:lastModifiedBy>
  <cp:revision>13</cp:revision>
  <dcterms:created xsi:type="dcterms:W3CDTF">2014-10-31T15:33:13Z</dcterms:created>
  <dcterms:modified xsi:type="dcterms:W3CDTF">2019-01-02T01:04:29Z</dcterms:modified>
</cp:coreProperties>
</file>