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0343649"/>
              </p:ext>
            </p:extLst>
          </p:nvPr>
        </p:nvGraphicFramePr>
        <p:xfrm>
          <a:off x="412824" y="1484784"/>
          <a:ext cx="8229600" cy="4632749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2020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DURING 2020</a:t>
                      </a:r>
                      <a:r>
                        <a:rPr lang="tr-TR" sz="1000" b="1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Personele marinalarda sıfır atık ile ilgili bilinçlendirme toplantısı ve yıl içerisinde yapılacak çevre faaliyet takviminin açıklanması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03.02.2020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Consciousness-raising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meeting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about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zero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waste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at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marinas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and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announcement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yearly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environment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calender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Crew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03.02.2020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Kıyı temizliği organizasyonu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03.04.2020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Coastal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cleanup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Crew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03.04.2020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Dalgıç marifeti ile marina dip temizliğinin yapılması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03.08.2020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bottom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sea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Crew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03.08.2020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BÖLGESİ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2020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154</Words>
  <Application>Microsoft Office PowerPoint</Application>
  <PresentationFormat>Ekran Gösterisi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10</cp:revision>
  <cp:lastPrinted>2020-01-02T09:59:00Z</cp:lastPrinted>
  <dcterms:created xsi:type="dcterms:W3CDTF">2014-10-31T15:33:13Z</dcterms:created>
  <dcterms:modified xsi:type="dcterms:W3CDTF">2020-01-02T11:26:42Z</dcterms:modified>
</cp:coreProperties>
</file>