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12/13/2020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MSIPCMContentMarking" descr="{&quot;HashCode&quot;:1763060480,&quot;Placement&quot;:&quot;Footer&quot;}"/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 smtClean="0">
                <a:solidFill>
                  <a:srgbClr val="317100"/>
                </a:solidFill>
                <a:latin typeface="Calibri" panose="020F0502020204030204" pitchFamily="34" charset="0"/>
              </a:rPr>
              <a:t>  </a:t>
            </a:r>
            <a:endParaRPr lang="tr-TR" sz="1100">
              <a:solidFill>
                <a:srgbClr val="3171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03865"/>
              </p:ext>
            </p:extLst>
          </p:nvPr>
        </p:nvGraphicFramePr>
        <p:xfrm>
          <a:off x="412824" y="1334496"/>
          <a:ext cx="8229600" cy="4781292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95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4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69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5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5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Sıfır Atık Projesi</a:t>
                      </a:r>
                      <a:r>
                        <a:rPr lang="tr-TR" sz="1000" baseline="0" dirty="0" smtClean="0">
                          <a:solidFill>
                            <a:schemeClr val="tx1"/>
                          </a:solidFill>
                        </a:rPr>
                        <a:t>  Eğitimi</a:t>
                      </a:r>
                      <a:endParaRPr lang="tr-T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Yatçılar ve Personel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30.04.2021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Zero Waste Project Training</a:t>
                      </a:r>
                      <a:endParaRPr lang="tr-T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30.04.2021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0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7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Kıyı Temizliği Aktivitesi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Personeli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20.06.2021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Coast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endParaRPr kumimoji="0" lang="tr-TR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20.06.2021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Çevre Kavramı, Çevre Kirliliği ve Sonuçları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Yatçılar ve 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30.10.2021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concept</a:t>
                      </a:r>
                      <a:r>
                        <a:rPr lang="tr-TR" sz="1000" dirty="0" smtClean="0"/>
                        <a:t>, </a:t>
                      </a:r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pollution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its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consequences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30.10.2021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58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5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KUŞADASI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5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5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67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SETUR KUŞADASI MARİNA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829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 ERDEM ERMİŞ</a:t>
                      </a: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2021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518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147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Erdem Ermiş</cp:lastModifiedBy>
  <cp:revision>9</cp:revision>
  <dcterms:created xsi:type="dcterms:W3CDTF">2014-10-31T15:33:13Z</dcterms:created>
  <dcterms:modified xsi:type="dcterms:W3CDTF">2020-12-13T20:18:59Z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iteId">
    <vt:lpwstr>8db17ec6-092a-4052-b4e7-5a6b86aaaafd</vt:lpwstr>
  </property>
  <property fmtid="{D5CDD505-2E9C-101B-9397-08002B2CF9AE}" pid="4" name="MSIP_Label_78e939d4-88b8-4b74-ace0-1e1a634d8084_Owner">
    <vt:lpwstr>erdemermis@seturmarinas.com</vt:lpwstr>
  </property>
  <property fmtid="{D5CDD505-2E9C-101B-9397-08002B2CF9AE}" pid="5" name="MSIP_Label_78e939d4-88b8-4b74-ace0-1e1a634d8084_SetDate">
    <vt:lpwstr>2019-12-25T11:05:34.6373500Z</vt:lpwstr>
  </property>
  <property fmtid="{D5CDD505-2E9C-101B-9397-08002B2CF9AE}" pid="6" name="MSIP_Label_78e939d4-88b8-4b74-ace0-1e1a634d8084_Name">
    <vt:lpwstr>Genel</vt:lpwstr>
  </property>
  <property fmtid="{D5CDD505-2E9C-101B-9397-08002B2CF9AE}" pid="7" name="MSIP_Label_78e939d4-88b8-4b74-ace0-1e1a634d8084_Application">
    <vt:lpwstr>Microsoft Azure Information Protection</vt:lpwstr>
  </property>
  <property fmtid="{D5CDD505-2E9C-101B-9397-08002B2CF9AE}" pid="8" name="MSIP_Label_78e939d4-88b8-4b74-ace0-1e1a634d8084_ActionId">
    <vt:lpwstr>d2bcc973-ff86-41d9-ba92-1ba42abf622f</vt:lpwstr>
  </property>
  <property fmtid="{D5CDD505-2E9C-101B-9397-08002B2CF9AE}" pid="9" name="MSIP_Label_78e939d4-88b8-4b74-ace0-1e1a634d8084_Extended_MSFT_Method">
    <vt:lpwstr>Manual</vt:lpwstr>
  </property>
  <property fmtid="{D5CDD505-2E9C-101B-9397-08002B2CF9AE}" pid="10" name="Sensitivity">
    <vt:lpwstr>Genel</vt:lpwstr>
  </property>
</Properties>
</file>