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panose="020B0604020202020204" pitchFamily="34" charset="0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897A3D-EC58-42EE-B725-974D3899386C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E4C931-E97F-4E70-9FE0-FDA5A694E8B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9196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B8EFF-86B4-4693-83B4-25D4025FDBF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F95A5-A727-444C-BB3E-F1C68777253B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32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D2EBA-8E3D-4B1A-9B23-73E7430E88F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0DAFB-A3EA-4137-9860-0823DC20C7A9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21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33AA33-D4AC-4934-B6ED-EAC5CB46BD8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Konyaaltı Belediyesi </a:t>
            </a:r>
            <a:r>
              <a:rPr lang="en-US" smtClean="0">
                <a:solidFill>
                  <a:prstClr val="black"/>
                </a:solidFill>
              </a:rPr>
              <a:t>2011 </a:t>
            </a:r>
            <a:r>
              <a:rPr lang="en-US">
                <a:solidFill>
                  <a:prstClr val="black"/>
                </a:solidFill>
              </a:rPr>
              <a:t>Çevre Etkinlikleri</a:t>
            </a:r>
          </a:p>
        </p:txBody>
      </p:sp>
    </p:spTree>
    <p:extLst>
      <p:ext uri="{BB962C8B-B14F-4D97-AF65-F5344CB8AC3E}">
        <p14:creationId xmlns:p14="http://schemas.microsoft.com/office/powerpoint/2010/main" val="10084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41970A-7A85-421A-BBAE-CA282E2A23AD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A7EDA-9213-42D3-BF43-F3DDE4B6B720}" type="slidenum">
              <a:rPr lang="en-US" alt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289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D3E530-E485-4526-9457-58E9E2C8C9CA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23EC8-FCC7-462E-A5FD-448945DB4184}" type="slidenum">
              <a:rPr lang="en-US" alt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94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833846-EB4C-4405-80FC-D329627DA9B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C0B8A-E3A7-45C1-83C4-6AE8F697D4D1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82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280F56-F3B6-4851-B00B-AD29D1898E20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3865-7501-4D94-8EB7-30F497D037A9}" type="slidenum">
              <a:rPr lang="en-US" alt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51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BCBA-D5B6-4EE6-9525-FD012F186C4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E4D65-ECA0-4531-B7A7-E82F0C0FB7E6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8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E7A892-F82E-450C-9BFC-0BAC62F032CB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B209-FF43-4125-8FF9-7789238E09F0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68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145585-5C9C-4875-9C42-74494F365095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A3187-FBF2-4DDF-9952-3B43101000B2}" type="slidenum">
              <a:rPr lang="en-US" alt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136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7D5C33-F8BB-460F-B262-E0F0C3615C72}" type="datetimeFigureOut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E1AB5E-9826-4955-B8B3-CD7AC2DDE43C}" type="slidenum">
              <a:rPr lang="en-US" altLang="tr-TR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962018"/>
              </p:ext>
            </p:extLst>
          </p:nvPr>
        </p:nvGraphicFramePr>
        <p:xfrm>
          <a:off x="457200" y="1447800"/>
          <a:ext cx="8229600" cy="4438651"/>
        </p:xfrm>
        <a:graphic>
          <a:graphicData uri="http://schemas.openxmlformats.org/drawingml/2006/table">
            <a:tbl>
              <a:tblPr/>
              <a:tblGrid>
                <a:gridCol w="293420">
                  <a:extLst>
                    <a:ext uri="{9D8B030D-6E8A-4147-A177-3AD203B41FA5}"/>
                  </a:extLst>
                </a:gridCol>
                <a:gridCol w="1100325">
                  <a:extLst>
                    <a:ext uri="{9D8B030D-6E8A-4147-A177-3AD203B41FA5}"/>
                  </a:extLst>
                </a:gridCol>
                <a:gridCol w="896561">
                  <a:extLst>
                    <a:ext uri="{9D8B030D-6E8A-4147-A177-3AD203B41FA5}"/>
                  </a:extLst>
                </a:gridCol>
                <a:gridCol w="815055">
                  <a:extLst>
                    <a:ext uri="{9D8B030D-6E8A-4147-A177-3AD203B41FA5}"/>
                  </a:extLst>
                </a:gridCol>
                <a:gridCol w="898599">
                  <a:extLst>
                    <a:ext uri="{9D8B030D-6E8A-4147-A177-3AD203B41FA5}"/>
                  </a:extLst>
                </a:gridCol>
                <a:gridCol w="203764">
                  <a:extLst>
                    <a:ext uri="{9D8B030D-6E8A-4147-A177-3AD203B41FA5}"/>
                  </a:extLst>
                </a:gridCol>
                <a:gridCol w="288076">
                  <a:extLst>
                    <a:ext uri="{9D8B030D-6E8A-4147-A177-3AD203B41FA5}"/>
                  </a:extLst>
                </a:gridCol>
                <a:gridCol w="944696">
                  <a:extLst>
                    <a:ext uri="{9D8B030D-6E8A-4147-A177-3AD203B41FA5}"/>
                  </a:extLst>
                </a:gridCol>
                <a:gridCol w="1036504">
                  <a:extLst>
                    <a:ext uri="{9D8B030D-6E8A-4147-A177-3AD203B41FA5}"/>
                  </a:extLst>
                </a:gridCol>
                <a:gridCol w="914400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</a:tblGrid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18012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9474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719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994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ve yat sahipleri için Çevre Bilinçlendirme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 VE YAT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SAHİPLERİ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ANTALYA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Oca-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SCUBA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DIVING CLEANING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dirty="0" smtClean="0"/>
                        <a:t>YACHT OWNERS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&amp;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ANTALYA MARİNA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Jan-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210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14127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ÇEVRESEL 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BİLGİLENDİRME GEZİSİ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YAT SAHİPLERİ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ANTALYA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AREA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 EDUCATION TRIP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smtClean="0"/>
                        <a:t>YACHT OWNERS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ANTALYA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654985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 ÇEVRE YÖNETİMİ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EĞİTİMİ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ANTALYA MARİNA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FIRE FIGHTING TRAINING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ANTALYA MARİNA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70296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ANTALYA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600356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EDEN: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ANTALYA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366713" y="420688"/>
            <a:ext cx="82661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cs typeface="Arial" panose="020B0604020202020204" pitchFamily="34" charset="0"/>
              </a:rPr>
              <a:t>YILINDA GERÇEKLEŞTİRİLECEK ÇEVRE EĞİTİM ETKİNLİKLERİ</a:t>
            </a:r>
          </a:p>
        </p:txBody>
      </p:sp>
    </p:spTree>
    <p:extLst>
      <p:ext uri="{BB962C8B-B14F-4D97-AF65-F5344CB8AC3E}">
        <p14:creationId xmlns:p14="http://schemas.microsoft.com/office/powerpoint/2010/main" val="13944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147</Words>
  <Application>Microsoft Office PowerPoint</Application>
  <PresentationFormat>Ekran Gösterisi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Wingdings 2</vt:lpstr>
      <vt:lpstr>Wingdings 3</vt:lpstr>
      <vt:lpstr>1_Kalabalık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Sergen</cp:lastModifiedBy>
  <cp:revision>19</cp:revision>
  <dcterms:created xsi:type="dcterms:W3CDTF">2014-10-31T15:33:13Z</dcterms:created>
  <dcterms:modified xsi:type="dcterms:W3CDTF">2023-12-21T17:16:52Z</dcterms:modified>
</cp:coreProperties>
</file>