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13436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01/06/2023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01/06/2023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5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276</Words>
  <Application>Microsoft Office PowerPoint</Application>
  <PresentationFormat>Ekran Gösterisi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teknikmd</cp:lastModifiedBy>
  <cp:revision>3</cp:revision>
  <dcterms:created xsi:type="dcterms:W3CDTF">2021-04-29T09:04:24Z</dcterms:created>
  <dcterms:modified xsi:type="dcterms:W3CDTF">2022-11-03T09:57:09Z</dcterms:modified>
</cp:coreProperties>
</file>