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2020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56323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18768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/>
                <a:gridCol w="958647"/>
                <a:gridCol w="1281025"/>
                <a:gridCol w="801984"/>
                <a:gridCol w="240369"/>
                <a:gridCol w="1202410"/>
                <a:gridCol w="958647"/>
                <a:gridCol w="1202410"/>
                <a:gridCol w="809335"/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Turistik tesis yöneticileri ve personeli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10/06/2020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Briefing About the Sea Turtles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Meeting and Seminar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Tourism facility managers and personnel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10/06/20</a:t>
                      </a:r>
                      <a:r>
                        <a:rPr lang="tr-TR" sz="1100" dirty="0" smtClean="0">
                          <a:effectLst/>
                        </a:rPr>
                        <a:t>20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öğrenciler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15/08/2020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 and Man Photography Exhibition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Exhibition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Local people, students, foreign communities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15/08/20</a:t>
                      </a:r>
                      <a:r>
                        <a:rPr lang="tr-TR" sz="1100" dirty="0" smtClean="0">
                          <a:effectLst/>
                        </a:rPr>
                        <a:t>20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Ulusal 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uluslararası doğa gönüllüleri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01/06/2020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30/09/2020</a:t>
                      </a:r>
                      <a:endParaRPr lang="tr-TR" sz="1100" dirty="0">
                        <a:effectLst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and international nature volunteers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need and methods for protecting endangered species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01/06/20</a:t>
                      </a:r>
                      <a:r>
                        <a:rPr lang="tr-TR" sz="1100" dirty="0" smtClean="0">
                          <a:effectLst/>
                        </a:rPr>
                        <a:t>20</a:t>
                      </a:r>
                      <a:r>
                        <a:rPr lang="en-GB" sz="1100" dirty="0" smtClean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– </a:t>
                      </a:r>
                      <a:r>
                        <a:rPr lang="tr-TR" sz="1100" dirty="0" smtClean="0">
                          <a:effectLst/>
                        </a:rPr>
                        <a:t>30</a:t>
                      </a:r>
                      <a:r>
                        <a:rPr lang="en-GB" sz="1100" dirty="0" smtClean="0">
                          <a:effectLst/>
                        </a:rPr>
                        <a:t>/</a:t>
                      </a:r>
                      <a:r>
                        <a:rPr lang="tr-TR" sz="1100" dirty="0" smtClean="0">
                          <a:effectLst/>
                        </a:rPr>
                        <a:t>09</a:t>
                      </a:r>
                      <a:r>
                        <a:rPr lang="en-GB" sz="1100" dirty="0" smtClean="0">
                          <a:effectLst/>
                        </a:rPr>
                        <a:t>/20</a:t>
                      </a:r>
                      <a:r>
                        <a:rPr lang="tr-TR" sz="1100" dirty="0" smtClean="0">
                          <a:effectLst/>
                        </a:rPr>
                        <a:t>20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Yöre halkı, turistik tesis çalışanları ve gönüllüler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tourism facility and volunteers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0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283</Words>
  <Application>Microsoft Office PowerPoint</Application>
  <PresentationFormat>Ekran Gösterisi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TUĞÇE ÖZEN</cp:lastModifiedBy>
  <cp:revision>4</cp:revision>
  <dcterms:created xsi:type="dcterms:W3CDTF">2017-04-11T11:56:54Z</dcterms:created>
  <dcterms:modified xsi:type="dcterms:W3CDTF">2019-11-28T08:45:54Z</dcterms:modified>
</cp:coreProperties>
</file>