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ke Batmaz" userId="4cf13dcd-f2b4-45ac-abfc-dff61f85b3cb" providerId="ADAL" clId="{7B968A1A-AEC3-4A6A-AE65-397B7AAD6BDE}"/>
    <pc:docChg chg="modSld">
      <pc:chgData name="Berke Batmaz" userId="4cf13dcd-f2b4-45ac-abfc-dff61f85b3cb" providerId="ADAL" clId="{7B968A1A-AEC3-4A6A-AE65-397B7AAD6BDE}" dt="2023-11-07T14:48:52.231" v="21" actId="20577"/>
      <pc:docMkLst>
        <pc:docMk/>
      </pc:docMkLst>
      <pc:sldChg chg="modSp mod">
        <pc:chgData name="Berke Batmaz" userId="4cf13dcd-f2b4-45ac-abfc-dff61f85b3cb" providerId="ADAL" clId="{7B968A1A-AEC3-4A6A-AE65-397B7AAD6BDE}" dt="2023-11-07T14:48:52.231" v="21" actId="20577"/>
        <pc:sldMkLst>
          <pc:docMk/>
          <pc:sldMk cId="971438539" sldId="257"/>
        </pc:sldMkLst>
        <pc:spChg chg="mod">
          <ac:chgData name="Berke Batmaz" userId="4cf13dcd-f2b4-45ac-abfc-dff61f85b3cb" providerId="ADAL" clId="{7B968A1A-AEC3-4A6A-AE65-397B7AAD6BDE}" dt="2023-11-07T14:48:31.325" v="1" actId="20577"/>
          <ac:spMkLst>
            <pc:docMk/>
            <pc:sldMk cId="971438539" sldId="257"/>
            <ac:spMk id="9" creationId="{00000000-0000-0000-0000-000000000000}"/>
          </ac:spMkLst>
        </pc:spChg>
        <pc:graphicFrameChg chg="modGraphic">
          <ac:chgData name="Berke Batmaz" userId="4cf13dcd-f2b4-45ac-abfc-dff61f85b3cb" providerId="ADAL" clId="{7B968A1A-AEC3-4A6A-AE65-397B7AAD6BDE}" dt="2023-11-07T14:48:52.231" v="21" actId="20577"/>
          <ac:graphicFrameMkLst>
            <pc:docMk/>
            <pc:sldMk cId="971438539" sldId="257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0471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2817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0772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60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089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426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13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4933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5560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39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82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A6ED-0725-4E32-A4DA-AB0548CE8F19}" type="datetimeFigureOut">
              <a:rPr lang="tr-TR" smtClean="0"/>
              <a:pPr/>
              <a:t>17.11.2023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B264-A4BF-42D4-8E5E-A79E2F6079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123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4576" y="55084"/>
            <a:ext cx="826495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GERÇEKLEŞTİRİLECEK ÇEVRE EĞİTİM ETKİNLİKLERİ</a:t>
            </a:r>
          </a:p>
        </p:txBody>
      </p:sp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414408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KIZILAĞAÇ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KITUYAD</a:t>
            </a:r>
          </a:p>
          <a:p>
            <a:r>
              <a:rPr lang="tr-TR" sz="1000" dirty="0"/>
              <a:t>( ACTIVITIES ORGANIZED BY )</a:t>
            </a:r>
          </a:p>
        </p:txBody>
      </p:sp>
      <p:graphicFrame>
        <p:nvGraphicFramePr>
          <p:cNvPr id="6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3022686"/>
              </p:ext>
            </p:extLst>
          </p:nvPr>
        </p:nvGraphicFramePr>
        <p:xfrm>
          <a:off x="438063" y="866342"/>
          <a:ext cx="8478840" cy="484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3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4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48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55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06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062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997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737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8645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7316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Name and category of the activity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Sahil Temizliği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Temiz sahil bilincinin yayılması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Haziran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Coast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Cleanning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Spread of clean beach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Ağaç</a:t>
                      </a:r>
                      <a:r>
                        <a:rPr lang="tr-TR" sz="1000" baseline="0" dirty="0"/>
                        <a:t> dikimi ve organik bahçe bakımı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bitki canlılığına dikkatlilerini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Haziran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Tree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planting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vegetable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garden</a:t>
                      </a:r>
                      <a:r>
                        <a:rPr lang="tr-TR" sz="1000" baseline="0" dirty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Students </a:t>
                      </a:r>
                      <a:r>
                        <a:rPr lang="tr-TR" sz="1000" dirty="0" err="1"/>
                        <a:t>parents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and</a:t>
                      </a:r>
                      <a:r>
                        <a:rPr lang="tr-TR" sz="1000" baseline="0" dirty="0"/>
                        <a:t> Manavgat </a:t>
                      </a:r>
                      <a:r>
                        <a:rPr lang="tr-TR" sz="1000" baseline="0" dirty="0" err="1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</a:t>
                      </a:r>
                      <a:r>
                        <a:rPr lang="tr-TR" sz="1000" u="none" strike="noStrike" dirty="0" err="1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Eğitim Günleri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Öğrenciler, Personel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Environmental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Education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Days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info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Caretta </a:t>
                      </a:r>
                      <a:r>
                        <a:rPr lang="tr-TR" sz="1000" dirty="0" err="1"/>
                        <a:t>Caretta</a:t>
                      </a:r>
                      <a:r>
                        <a:rPr lang="tr-TR" sz="1000" dirty="0"/>
                        <a:t> Yumurtlama Dönemi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Yumurtlama dönemi farkındalığı ve yumurtlama bölgesi korumasının sağlanması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Caretta </a:t>
                      </a:r>
                      <a:r>
                        <a:rPr lang="tr-TR" sz="1000" dirty="0" err="1"/>
                        <a:t>Caretta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Spawning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Period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/>
                        <a:t>Providing spawning period awareness and spawning zone protection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July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Mavi Bayrak Töreni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ve Diğer Ülke Halkları</a:t>
                      </a:r>
                      <a:r>
                        <a:rPr lang="tr-TR" sz="1000" u="none" strike="noStrike" dirty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r>
                        <a:rPr kumimoji="0" lang="tr-T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avi Bayrak Programının farkındalığını arttırmak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Mayıs 2024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Blue </a:t>
                      </a:r>
                      <a:r>
                        <a:rPr lang="tr-TR" sz="1000" dirty="0" err="1"/>
                        <a:t>Flag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Ceremony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Raising awareness of the Blue Flag Program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May 2024</a:t>
                      </a: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143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231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KALITE MD</dc:creator>
  <cp:lastModifiedBy>Windows Kullanıcısı</cp:lastModifiedBy>
  <cp:revision>7</cp:revision>
  <cp:lastPrinted>2020-11-05T09:30:59Z</cp:lastPrinted>
  <dcterms:created xsi:type="dcterms:W3CDTF">2019-11-12T06:57:32Z</dcterms:created>
  <dcterms:modified xsi:type="dcterms:W3CDTF">2023-11-17T07:47:41Z</dcterms:modified>
</cp:coreProperties>
</file>