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0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C699-8127-4A21-A813-F1A48957C420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A578-5D00-458B-8AFE-41ACC4D3A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391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C699-8127-4A21-A813-F1A48957C420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A578-5D00-458B-8AFE-41ACC4D3A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4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C699-8127-4A21-A813-F1A48957C420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A578-5D00-458B-8AFE-41ACC4D3A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568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C699-8127-4A21-A813-F1A48957C420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A578-5D00-458B-8AFE-41ACC4D3A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981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C699-8127-4A21-A813-F1A48957C420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A578-5D00-458B-8AFE-41ACC4D3A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32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C699-8127-4A21-A813-F1A48957C420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A578-5D00-458B-8AFE-41ACC4D3A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576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C699-8127-4A21-A813-F1A48957C420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A578-5D00-458B-8AFE-41ACC4D3A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88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C699-8127-4A21-A813-F1A48957C420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A578-5D00-458B-8AFE-41ACC4D3A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615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C699-8127-4A21-A813-F1A48957C420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A578-5D00-458B-8AFE-41ACC4D3A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160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C699-8127-4A21-A813-F1A48957C420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A578-5D00-458B-8AFE-41ACC4D3A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457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EC699-8127-4A21-A813-F1A48957C420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A578-5D00-458B-8AFE-41ACC4D3A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741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EC699-8127-4A21-A813-F1A48957C420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0A578-5D00-458B-8AFE-41ACC4D3A7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82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1981201" y="228601"/>
            <a:ext cx="82645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</a:rPr>
              <a:t>EK-2</a:t>
            </a:r>
          </a:p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</a:rPr>
              <a:t>2019 </a:t>
            </a:r>
            <a:r>
              <a:rPr lang="tr-TR" sz="2400" b="1" dirty="0">
                <a:solidFill>
                  <a:srgbClr val="002060"/>
                </a:solidFill>
              </a:rPr>
              <a:t>YILINDA GERÇEKLEŞTİRİLECEK ÇEVRE EĞİTİM ETKİNLİKLERİ</a:t>
            </a: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/>
          </p:nvPr>
        </p:nvGraphicFramePr>
        <p:xfrm>
          <a:off x="1905000" y="1219200"/>
          <a:ext cx="8479202" cy="4240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12"/>
                <a:gridCol w="1082608"/>
                <a:gridCol w="809115"/>
                <a:gridCol w="1103339"/>
                <a:gridCol w="735559"/>
                <a:gridCol w="220668"/>
                <a:gridCol w="306272"/>
                <a:gridCol w="1099807"/>
                <a:gridCol w="1073828"/>
                <a:gridCol w="986497"/>
                <a:gridCol w="773197"/>
              </a:tblGrid>
              <a:tr h="7215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smtClean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 smtClean="0"/>
                        <a:t>Date</a:t>
                      </a:r>
                      <a:r>
                        <a:rPr kumimoji="0" lang="tr-TR" sz="1000" kern="1200" dirty="0" smtClean="0"/>
                        <a:t> of </a:t>
                      </a:r>
                      <a:r>
                        <a:rPr kumimoji="0" lang="tr-TR" sz="1000" kern="1200" dirty="0" err="1" smtClean="0"/>
                        <a:t>the</a:t>
                      </a:r>
                      <a:r>
                        <a:rPr kumimoji="0" lang="tr-TR" sz="1000" kern="1200" dirty="0" smtClean="0"/>
                        <a:t> </a:t>
                      </a:r>
                      <a:r>
                        <a:rPr kumimoji="0" lang="tr-TR" sz="1000" kern="1200" dirty="0" err="1" smtClean="0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357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Çevre ve İnsan </a:t>
                      </a:r>
                      <a:r>
                        <a:rPr lang="tr-TR" sz="1000" u="none" strike="noStrike" dirty="0" err="1"/>
                        <a:t>Fotograf</a:t>
                      </a:r>
                      <a:r>
                        <a:rPr lang="tr-TR" sz="1000" u="none" strike="noStrike" dirty="0"/>
                        <a:t> Sergisi 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/>
                        <a:t>Yöre Halkı, Öğrenciler ve Diğer Ülke Halkları 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/>
                        <a:t>Çevremizdeki Bitki, Kuş vb. Canlıların Korunması ve Tanıtılması</a:t>
                      </a:r>
                      <a:endParaRPr lang="tr-TR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Mayıs 2019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/>
                        <a:t>environmental and human photograph exhibition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 err="1"/>
                        <a:t>belek</a:t>
                      </a:r>
                      <a:r>
                        <a:rPr lang="en-US" sz="1000" u="none" strike="noStrike" dirty="0"/>
                        <a:t> populace, students and turkey populace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/>
                        <a:t> information about plants, birds in the area   and how to protect</a:t>
                      </a:r>
                      <a:endParaRPr lang="en-US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 2018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914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Çevre Koruma ve Bilgilendirme Projesi - Basılı </a:t>
                      </a:r>
                      <a:r>
                        <a:rPr lang="tr-TR" sz="1000" u="none" strike="noStrike" dirty="0" err="1"/>
                        <a:t>Döküman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Yöre </a:t>
                      </a:r>
                      <a:r>
                        <a:rPr lang="tr-TR" sz="1000" u="none" strike="noStrike" dirty="0" smtClean="0"/>
                        <a:t>Halkı,</a:t>
                      </a:r>
                    </a:p>
                    <a:p>
                      <a:pPr algn="ctr" fontAlgn="t"/>
                      <a:r>
                        <a:rPr lang="tr-TR" sz="1000" u="none" strike="noStrike" dirty="0" smtClean="0"/>
                        <a:t>Turistler 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Çevremizdeki Bitki, Kuş ve Diğer Canlıların Korunması ve Tanıtılması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Mayıs-Haziran 2019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err="1"/>
                        <a:t>environmantal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protection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information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project</a:t>
                      </a:r>
                      <a:r>
                        <a:rPr lang="tr-TR" sz="1000" u="none" strike="noStrike" dirty="0"/>
                        <a:t>- </a:t>
                      </a:r>
                      <a:r>
                        <a:rPr lang="tr-TR" sz="1000" u="none" strike="noStrike" dirty="0" err="1"/>
                        <a:t>printed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presentation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err="1" smtClean="0"/>
                        <a:t>Local</a:t>
                      </a:r>
                      <a:r>
                        <a:rPr lang="tr-TR" sz="1000" u="none" strike="noStrike" baseline="0" dirty="0" smtClean="0"/>
                        <a:t> </a:t>
                      </a:r>
                      <a:r>
                        <a:rPr lang="tr-TR" sz="1000" u="none" strike="noStrike" baseline="0" dirty="0" err="1" smtClean="0"/>
                        <a:t>public</a:t>
                      </a:r>
                      <a:r>
                        <a:rPr lang="tr-TR" sz="1000" u="none" strike="noStrike" baseline="0" dirty="0" smtClean="0"/>
                        <a:t>, </a:t>
                      </a:r>
                      <a:r>
                        <a:rPr lang="tr-TR" sz="1000" u="none" strike="noStrike" baseline="0" dirty="0" err="1" smtClean="0"/>
                        <a:t>tourists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 information about plants, birds in the area   and how to protect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May-June 2018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635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Çevre Konulu Resim ve Kompozisyon Yarışması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Öğrenciler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Öğr</a:t>
                      </a:r>
                      <a:r>
                        <a:rPr lang="tr-TR" sz="1000" u="none" strike="noStrike" dirty="0"/>
                        <a:t>. ve velilerin çevre temizliğine </a:t>
                      </a:r>
                      <a:r>
                        <a:rPr lang="tr-TR" sz="1000" u="none" strike="noStrike" dirty="0" err="1"/>
                        <a:t>dikkatelerini</a:t>
                      </a:r>
                      <a:r>
                        <a:rPr lang="tr-TR" sz="1000" u="none" strike="noStrike" dirty="0"/>
                        <a:t> çekmek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Haziran 2019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Picture and composition competition about environment cleaning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Students</a:t>
                      </a:r>
                      <a:r>
                        <a:rPr lang="tr-TR" sz="1000" u="none" strike="noStrike" dirty="0"/>
                        <a:t>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/>
                        <a:t>To attract attention to environment cleaning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June 2018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108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Küresel ısınma ve etkileri semineri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Otel çalışanları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Temmuz 2019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Seminar on global warming and its effects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Hotel employees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Increased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awareness</a:t>
                      </a:r>
                      <a:r>
                        <a:rPr lang="tr-TR" sz="1000" dirty="0"/>
                        <a:t> of </a:t>
                      </a:r>
                      <a:r>
                        <a:rPr lang="tr-TR" sz="1000" dirty="0" err="1"/>
                        <a:t>the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environment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July 2018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8347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Mavi Bayrak tanıtıcı broşür hazırlanması ve dağıtılması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Otel misafirleri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Mavi Bayrak tanıtımı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Ağustos-Eylül 2019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Blue Flag </a:t>
                      </a:r>
                      <a:r>
                        <a:rPr lang="tr-TR" sz="1000" dirty="0" err="1"/>
                        <a:t>calendar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needs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to</a:t>
                      </a:r>
                      <a:r>
                        <a:rPr lang="tr-TR" sz="1000" dirty="0"/>
                        <a:t> be done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/>
                        <a:t>Town residents, Hotel staff and guests</a:t>
                      </a:r>
                      <a:endParaRPr lang="tr-TR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Blue Flag </a:t>
                      </a:r>
                      <a:r>
                        <a:rPr lang="tr-TR" sz="1000" dirty="0" err="1"/>
                        <a:t>presentation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August-Septemb.2018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2057401" y="5715001"/>
            <a:ext cx="519725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000" b="1" dirty="0"/>
              <a:t>ETKİNLİKLERİN HİTAP ETTİĞİ BÖLGE:</a:t>
            </a:r>
            <a:r>
              <a:rPr lang="tr-TR" sz="1000" dirty="0"/>
              <a:t>  </a:t>
            </a:r>
            <a:r>
              <a:rPr lang="tr-TR" sz="1000" b="1" dirty="0">
                <a:solidFill>
                  <a:srgbClr val="FF0000"/>
                </a:solidFill>
              </a:rPr>
              <a:t>………………………………..</a:t>
            </a:r>
          </a:p>
          <a:p>
            <a:r>
              <a:rPr lang="tr-TR" sz="1000" dirty="0"/>
              <a:t>( REGION OF ACTIVITES )</a:t>
            </a:r>
            <a:r>
              <a:rPr lang="tr-TR" sz="1000" i="1" dirty="0"/>
              <a:t> </a:t>
            </a:r>
            <a:r>
              <a:rPr lang="tr-TR" sz="1000" dirty="0"/>
              <a:t> </a:t>
            </a:r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EDEN BELEDİYE-DERNEK VEYA İŞLETME</a:t>
            </a:r>
            <a:r>
              <a:rPr lang="tr-TR" sz="1000" dirty="0"/>
              <a:t> </a:t>
            </a:r>
            <a:r>
              <a:rPr lang="tr-TR" sz="1000" b="1" dirty="0"/>
              <a:t>: </a:t>
            </a:r>
            <a:r>
              <a:rPr lang="tr-TR" sz="1000" b="1" dirty="0">
                <a:solidFill>
                  <a:srgbClr val="FF0000"/>
                </a:solidFill>
              </a:rPr>
              <a:t>…………………………………………..</a:t>
            </a:r>
          </a:p>
          <a:p>
            <a:r>
              <a:rPr lang="tr-TR" sz="1000" dirty="0"/>
              <a:t>( ACTIVITIES ORGANIZED BY </a:t>
            </a:r>
            <a:r>
              <a:rPr lang="tr-TR" sz="1000" dirty="0"/>
              <a:t>)</a:t>
            </a:r>
          </a:p>
          <a:p>
            <a:endParaRPr lang="tr-TR" sz="1000" dirty="0"/>
          </a:p>
          <a:p>
            <a:r>
              <a:rPr lang="tr-TR" sz="1000" b="1"/>
              <a:t>İLETİŞİM / CONTACT</a:t>
            </a:r>
            <a:r>
              <a:rPr lang="tr-TR" sz="1000"/>
              <a:t>:</a:t>
            </a:r>
            <a:endParaRPr lang="tr-TR" sz="1000" dirty="0"/>
          </a:p>
        </p:txBody>
      </p:sp>
      <p:sp>
        <p:nvSpPr>
          <p:cNvPr id="33882" name="11 Metin kutusu"/>
          <p:cNvSpPr txBox="1">
            <a:spLocks noChangeArrowheads="1"/>
          </p:cNvSpPr>
          <p:nvPr/>
        </p:nvSpPr>
        <p:spPr bwMode="auto">
          <a:xfrm>
            <a:off x="1524000" y="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solidFill>
                  <a:srgbClr val="FF0000"/>
                </a:solidFill>
              </a:rPr>
              <a:t>ÖRNEK</a:t>
            </a:r>
          </a:p>
        </p:txBody>
      </p:sp>
    </p:spTree>
    <p:extLst>
      <p:ext uri="{BB962C8B-B14F-4D97-AF65-F5344CB8AC3E}">
        <p14:creationId xmlns:p14="http://schemas.microsoft.com/office/powerpoint/2010/main" val="74107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Office PowerPoint</Application>
  <PresentationFormat>Geniş ekran</PresentationFormat>
  <Paragraphs>71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Crystal Sunset Teknik Order Taker</dc:creator>
  <cp:lastModifiedBy>Crystal Sunset Teknik Order Taker</cp:lastModifiedBy>
  <cp:revision>1</cp:revision>
  <dcterms:created xsi:type="dcterms:W3CDTF">2018-11-16T10:37:34Z</dcterms:created>
  <dcterms:modified xsi:type="dcterms:W3CDTF">2018-11-16T10:38:07Z</dcterms:modified>
</cp:coreProperties>
</file>