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6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B6DAF-6ABA-4F84-8276-36DB7C131ACB}" type="datetimeFigureOut">
              <a:rPr lang="tr-TR" smtClean="0"/>
              <a:t>05.12.2019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2F041-DD80-4A3A-B135-0AE16D1BCD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768774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B6DAF-6ABA-4F84-8276-36DB7C131ACB}" type="datetimeFigureOut">
              <a:rPr lang="tr-TR" smtClean="0"/>
              <a:t>05.12.2019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2F041-DD80-4A3A-B135-0AE16D1BCD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656749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B6DAF-6ABA-4F84-8276-36DB7C131ACB}" type="datetimeFigureOut">
              <a:rPr lang="tr-TR" smtClean="0"/>
              <a:t>05.12.2019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2F041-DD80-4A3A-B135-0AE16D1BCD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514760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B6DAF-6ABA-4F84-8276-36DB7C131ACB}" type="datetimeFigureOut">
              <a:rPr lang="tr-TR" smtClean="0"/>
              <a:t>05.12.2019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2F041-DD80-4A3A-B135-0AE16D1BCD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490731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B6DAF-6ABA-4F84-8276-36DB7C131ACB}" type="datetimeFigureOut">
              <a:rPr lang="tr-TR" smtClean="0"/>
              <a:t>05.12.2019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2F041-DD80-4A3A-B135-0AE16D1BCD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776139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B6DAF-6ABA-4F84-8276-36DB7C131ACB}" type="datetimeFigureOut">
              <a:rPr lang="tr-TR" smtClean="0"/>
              <a:t>05.12.2019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2F041-DD80-4A3A-B135-0AE16D1BCD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496867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B6DAF-6ABA-4F84-8276-36DB7C131ACB}" type="datetimeFigureOut">
              <a:rPr lang="tr-TR" smtClean="0"/>
              <a:t>05.12.2019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2F041-DD80-4A3A-B135-0AE16D1BCD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130765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B6DAF-6ABA-4F84-8276-36DB7C131ACB}" type="datetimeFigureOut">
              <a:rPr lang="tr-TR" smtClean="0"/>
              <a:t>05.12.2019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2F041-DD80-4A3A-B135-0AE16D1BCD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933298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B6DAF-6ABA-4F84-8276-36DB7C131ACB}" type="datetimeFigureOut">
              <a:rPr lang="tr-TR" smtClean="0"/>
              <a:t>05.12.2019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2F041-DD80-4A3A-B135-0AE16D1BCD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181768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B6DAF-6ABA-4F84-8276-36DB7C131ACB}" type="datetimeFigureOut">
              <a:rPr lang="tr-TR" smtClean="0"/>
              <a:t>05.12.2019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2F041-DD80-4A3A-B135-0AE16D1BCD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931614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B6DAF-6ABA-4F84-8276-36DB7C131ACB}" type="datetimeFigureOut">
              <a:rPr lang="tr-TR" smtClean="0"/>
              <a:t>05.12.2019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2F041-DD80-4A3A-B135-0AE16D1BCD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31823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0B6DAF-6ABA-4F84-8276-36DB7C131ACB}" type="datetimeFigureOut">
              <a:rPr lang="tr-TR" smtClean="0"/>
              <a:t>05.12.2019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72F041-DD80-4A3A-B135-0AE16D1BCD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795243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Metin kutusu"/>
          <p:cNvSpPr txBox="1"/>
          <p:nvPr/>
        </p:nvSpPr>
        <p:spPr>
          <a:xfrm>
            <a:off x="457200" y="228600"/>
            <a:ext cx="8264525" cy="8302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tr-TR" sz="2400" b="1" dirty="0">
                <a:solidFill>
                  <a:srgbClr val="002060"/>
                </a:solidFill>
                <a:latin typeface="+mn-lt"/>
              </a:rPr>
              <a:t>EK-2</a:t>
            </a:r>
          </a:p>
          <a:p>
            <a:pPr algn="ctr">
              <a:defRPr/>
            </a:pPr>
            <a:r>
              <a:rPr lang="tr-TR" sz="2400" b="1" dirty="0" smtClean="0">
                <a:solidFill>
                  <a:srgbClr val="002060"/>
                </a:solidFill>
                <a:latin typeface="+mn-lt"/>
              </a:rPr>
              <a:t>2020 </a:t>
            </a:r>
            <a:r>
              <a:rPr lang="tr-TR" sz="2400" b="1" dirty="0">
                <a:solidFill>
                  <a:srgbClr val="002060"/>
                </a:solidFill>
                <a:latin typeface="+mn-lt"/>
              </a:rPr>
              <a:t>YILINDA GERÇEKLEŞTİRİLECEK ÇEVRE EĞİTİM ETKİNLİKLERİ</a:t>
            </a:r>
          </a:p>
        </p:txBody>
      </p:sp>
      <p:sp>
        <p:nvSpPr>
          <p:cNvPr id="33881" name="10 Metin kutusu"/>
          <p:cNvSpPr txBox="1">
            <a:spLocks noChangeArrowheads="1"/>
          </p:cNvSpPr>
          <p:nvPr/>
        </p:nvSpPr>
        <p:spPr bwMode="auto">
          <a:xfrm>
            <a:off x="533400" y="5715000"/>
            <a:ext cx="6211957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r-TR" sz="1000" b="1" dirty="0"/>
              <a:t>ETKİNLİKLERİN HİTAP ETTİĞİ BÖLGE:</a:t>
            </a:r>
            <a:r>
              <a:rPr lang="tr-TR" sz="1000" dirty="0"/>
              <a:t>  </a:t>
            </a:r>
            <a:r>
              <a:rPr lang="tr-TR" sz="1000" b="1" dirty="0" smtClean="0">
                <a:solidFill>
                  <a:srgbClr val="FF0000"/>
                </a:solidFill>
              </a:rPr>
              <a:t>…Kızılağaç…………..</a:t>
            </a:r>
            <a:endParaRPr lang="tr-TR" sz="1000" b="1" dirty="0">
              <a:solidFill>
                <a:srgbClr val="FF0000"/>
              </a:solidFill>
            </a:endParaRPr>
          </a:p>
          <a:p>
            <a:r>
              <a:rPr lang="tr-TR" sz="1000" dirty="0"/>
              <a:t>( REGION OF ACTIVITES )</a:t>
            </a:r>
            <a:r>
              <a:rPr lang="tr-TR" sz="1000" i="1" dirty="0"/>
              <a:t> </a:t>
            </a:r>
            <a:r>
              <a:rPr lang="tr-TR" sz="1000" dirty="0"/>
              <a:t> </a:t>
            </a:r>
          </a:p>
          <a:p>
            <a:r>
              <a:rPr lang="tr-TR" sz="1000" b="1" dirty="0"/>
              <a:t> </a:t>
            </a:r>
            <a:endParaRPr lang="tr-TR" sz="1000" dirty="0"/>
          </a:p>
          <a:p>
            <a:r>
              <a:rPr lang="tr-TR" sz="1000" b="1" dirty="0"/>
              <a:t>ETKİNLİKLERİ ORGANİZE EDEN BELEDİYE-DERNEK VEYA İŞLETME</a:t>
            </a:r>
            <a:r>
              <a:rPr lang="tr-TR" sz="1000" dirty="0"/>
              <a:t> </a:t>
            </a:r>
            <a:r>
              <a:rPr lang="tr-TR" sz="1000" b="1"/>
              <a:t>: </a:t>
            </a:r>
            <a:r>
              <a:rPr lang="tr-TR" sz="1000" b="1" smtClean="0">
                <a:solidFill>
                  <a:srgbClr val="FF0000"/>
                </a:solidFill>
              </a:rPr>
              <a:t>………Kıtuyad………………..</a:t>
            </a:r>
            <a:endParaRPr lang="tr-TR" sz="1000" b="1" dirty="0">
              <a:solidFill>
                <a:srgbClr val="FF0000"/>
              </a:solidFill>
            </a:endParaRPr>
          </a:p>
          <a:p>
            <a:r>
              <a:rPr lang="tr-TR" sz="1000" dirty="0"/>
              <a:t>( ACTIVITIES ORGANIZED BY )</a:t>
            </a:r>
          </a:p>
        </p:txBody>
      </p:sp>
      <p:graphicFrame>
        <p:nvGraphicFramePr>
          <p:cNvPr id="6" name="9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0804082"/>
              </p:ext>
            </p:extLst>
          </p:nvPr>
        </p:nvGraphicFramePr>
        <p:xfrm>
          <a:off x="438665" y="1058863"/>
          <a:ext cx="8478840" cy="45438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0935"/>
                <a:gridCol w="1353065"/>
                <a:gridCol w="704335"/>
                <a:gridCol w="1054899"/>
                <a:gridCol w="735527"/>
                <a:gridCol w="220659"/>
                <a:gridCol w="306259"/>
                <a:gridCol w="1099760"/>
                <a:gridCol w="1073782"/>
                <a:gridCol w="986455"/>
                <a:gridCol w="773164"/>
              </a:tblGrid>
              <a:tr h="721434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/>
                        <a:t> 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/>
                        <a:t>Aktivite adı ve kategorisi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/>
                        <a:t>Hedef grup ve yeri</a:t>
                      </a:r>
                      <a:endParaRPr lang="tr-TR" sz="1000" b="1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/>
                        <a:t>Aktivitenin amacı ve içeriği 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tr-TR" sz="1000" kern="1200" dirty="0" smtClean="0"/>
                        <a:t>Planlanan tarih</a:t>
                      </a:r>
                      <a:endParaRPr lang="tr-TR" sz="10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/>
                        <a:t> </a:t>
                      </a:r>
                      <a:endParaRPr lang="tr-TR" sz="1000" b="1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/>
                        <a:t>Name and category of the activity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 err="1"/>
                        <a:t>Target</a:t>
                      </a:r>
                      <a:r>
                        <a:rPr lang="tr-TR" sz="1000" u="none" strike="noStrike" dirty="0"/>
                        <a:t> </a:t>
                      </a:r>
                      <a:r>
                        <a:rPr lang="tr-TR" sz="1000" u="none" strike="noStrike" dirty="0" err="1"/>
                        <a:t>Group</a:t>
                      </a:r>
                      <a:r>
                        <a:rPr lang="tr-TR" sz="1000" u="none" strike="noStrike" dirty="0"/>
                        <a:t> </a:t>
                      </a:r>
                      <a:r>
                        <a:rPr lang="tr-TR" sz="1000" u="none" strike="noStrike" dirty="0" err="1"/>
                        <a:t>and</a:t>
                      </a:r>
                      <a:r>
                        <a:rPr lang="tr-TR" sz="1000" u="none" strike="noStrike" dirty="0"/>
                        <a:t> </a:t>
                      </a:r>
                      <a:r>
                        <a:rPr lang="tr-TR" sz="1000" u="none" strike="noStrike" dirty="0" err="1"/>
                        <a:t>place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/>
                        <a:t>Aim and content of the activity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tr-TR" sz="1000" kern="1200" dirty="0" err="1" smtClean="0"/>
                        <a:t>Date</a:t>
                      </a:r>
                      <a:r>
                        <a:rPr kumimoji="0" lang="tr-TR" sz="1000" kern="1200" dirty="0" smtClean="0"/>
                        <a:t> of </a:t>
                      </a:r>
                      <a:r>
                        <a:rPr kumimoji="0" lang="tr-TR" sz="1000" kern="1200" dirty="0" err="1" smtClean="0"/>
                        <a:t>the</a:t>
                      </a:r>
                      <a:r>
                        <a:rPr kumimoji="0" lang="tr-TR" sz="1000" kern="1200" dirty="0" smtClean="0"/>
                        <a:t> </a:t>
                      </a:r>
                      <a:r>
                        <a:rPr kumimoji="0" lang="tr-TR" sz="1000" kern="1200" dirty="0" err="1" smtClean="0"/>
                        <a:t>activity</a:t>
                      </a:r>
                      <a:endParaRPr lang="tr-TR" sz="10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4" marB="0" anchor="ctr"/>
                </a:tc>
              </a:tr>
              <a:tr h="735586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/>
                        <a:t>1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1000" u="none" strike="noStrike" dirty="0" smtClean="0"/>
                        <a:t>Okullarda  Çevre</a:t>
                      </a:r>
                      <a:r>
                        <a:rPr lang="tr-TR" sz="1000" u="none" strike="noStrike" baseline="0" dirty="0" smtClean="0"/>
                        <a:t> Günü Konulu Resim Çalışması</a:t>
                      </a:r>
                      <a:endParaRPr lang="tr-TR" sz="10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a-DK" sz="1000" u="none" strike="noStrike" dirty="0"/>
                        <a:t>Yöre Halkı, Öğrenciler ve Diğer Ülke Halkları </a:t>
                      </a:r>
                      <a:endParaRPr lang="da-DK" sz="10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1000" u="none" strike="noStrike"/>
                        <a:t>Çevremizdeki Bitki, Kuş vb. Canlıların Korunması ve Tanıtılması</a:t>
                      </a:r>
                      <a:endParaRPr lang="tr-TR" sz="1000" b="0" i="0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dirty="0" smtClean="0"/>
                        <a:t>Haziran</a:t>
                      </a:r>
                      <a:r>
                        <a:rPr lang="tr-TR" sz="1000" baseline="0" dirty="0" smtClean="0"/>
                        <a:t> </a:t>
                      </a:r>
                      <a:r>
                        <a:rPr lang="tr-TR" sz="1000" dirty="0" smtClean="0"/>
                        <a:t> 2020</a:t>
                      </a:r>
                      <a:endParaRPr lang="tr-TR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77" marR="68577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0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/>
                        <a:t>1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u="none" strike="noStrike" dirty="0"/>
                        <a:t>environmental and human photograph exhibition</a:t>
                      </a:r>
                      <a:endParaRPr lang="en-US" sz="10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1000" u="none" strike="noStrike" dirty="0" smtClean="0"/>
                        <a:t>Kızılağaç</a:t>
                      </a:r>
                      <a:r>
                        <a:rPr lang="en-US" sz="1000" u="none" strike="noStrike" dirty="0" smtClean="0"/>
                        <a:t> </a:t>
                      </a:r>
                      <a:r>
                        <a:rPr lang="en-US" sz="1000" u="none" strike="noStrike" dirty="0"/>
                        <a:t>populace, students and turkey populace</a:t>
                      </a:r>
                      <a:endParaRPr lang="en-US" sz="10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u="none" strike="noStrike" dirty="0"/>
                        <a:t> information about plants, birds in the area   and how to protect</a:t>
                      </a:r>
                      <a:endParaRPr lang="en-US" sz="10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dirty="0" err="1" smtClean="0"/>
                        <a:t>June</a:t>
                      </a:r>
                      <a:r>
                        <a:rPr lang="tr-TR" sz="1000" dirty="0" smtClean="0"/>
                        <a:t> 2020</a:t>
                      </a:r>
                      <a:endParaRPr lang="tr-TR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77" marR="68577" marT="0" marB="0" anchor="ctr"/>
                </a:tc>
              </a:tr>
              <a:tr h="791324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/>
                        <a:t>2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r>
                        <a:rPr lang="tr-TR" sz="1000" dirty="0" smtClean="0"/>
                        <a:t>Ağaç</a:t>
                      </a:r>
                      <a:r>
                        <a:rPr lang="tr-TR" sz="1000" baseline="0" dirty="0" smtClean="0"/>
                        <a:t> dikimi ve sebze bahçesi oluşturma</a:t>
                      </a:r>
                      <a:endParaRPr lang="tr-TR" sz="1000" dirty="0"/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000" u="none" strike="noStrike" dirty="0" smtClean="0"/>
                        <a:t>Yöre Halkı, Öğrenciler  </a:t>
                      </a:r>
                      <a:endParaRPr lang="da-DK" sz="1000" b="0" i="0" u="none" strike="noStrike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r>
                        <a:rPr lang="tr-TR" sz="1000" u="none" strike="noStrike" dirty="0" err="1" smtClean="0"/>
                        <a:t>Öğr</a:t>
                      </a:r>
                      <a:r>
                        <a:rPr lang="tr-TR" sz="1000" u="none" strike="noStrike" dirty="0" smtClean="0"/>
                        <a:t>. ve velilerin çevre bitki canlılığına </a:t>
                      </a:r>
                      <a:r>
                        <a:rPr lang="tr-TR" sz="1000" u="none" strike="noStrike" dirty="0" err="1" smtClean="0"/>
                        <a:t>dikkatlelerini</a:t>
                      </a:r>
                      <a:r>
                        <a:rPr lang="tr-TR" sz="1000" u="none" strike="noStrike" dirty="0" smtClean="0"/>
                        <a:t> çekmek</a:t>
                      </a:r>
                      <a:endParaRPr lang="tr-TR" sz="1000" dirty="0"/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000" dirty="0" smtClean="0"/>
                        <a:t>Haziran 2020</a:t>
                      </a:r>
                      <a:endParaRPr lang="tr-TR" sz="1000" dirty="0" smtClean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77" marR="68577" marT="0" marB="0" anchor="ctr"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r>
                        <a:rPr lang="tr-TR" sz="1000" dirty="0" smtClean="0"/>
                        <a:t>2</a:t>
                      </a:r>
                      <a:endParaRPr lang="tr-TR" sz="1000" dirty="0"/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r>
                        <a:rPr lang="tr-TR" sz="1000" dirty="0" err="1" smtClean="0"/>
                        <a:t>Tree</a:t>
                      </a:r>
                      <a:r>
                        <a:rPr lang="tr-TR" sz="1000" dirty="0" smtClean="0"/>
                        <a:t> </a:t>
                      </a:r>
                      <a:r>
                        <a:rPr lang="tr-TR" sz="1000" dirty="0" err="1" smtClean="0"/>
                        <a:t>planting</a:t>
                      </a:r>
                      <a:r>
                        <a:rPr lang="tr-TR" sz="1000" dirty="0" smtClean="0"/>
                        <a:t> </a:t>
                      </a:r>
                      <a:r>
                        <a:rPr lang="tr-TR" sz="1000" dirty="0" err="1" smtClean="0"/>
                        <a:t>and</a:t>
                      </a:r>
                      <a:r>
                        <a:rPr lang="tr-TR" sz="1000" dirty="0" smtClean="0"/>
                        <a:t> </a:t>
                      </a:r>
                      <a:r>
                        <a:rPr lang="tr-TR" sz="1000" dirty="0" err="1" smtClean="0"/>
                        <a:t>vegetable</a:t>
                      </a:r>
                      <a:r>
                        <a:rPr lang="tr-TR" sz="1000" baseline="0" dirty="0" smtClean="0"/>
                        <a:t> </a:t>
                      </a:r>
                      <a:r>
                        <a:rPr lang="tr-TR" sz="1000" baseline="0" dirty="0" err="1" smtClean="0"/>
                        <a:t>garden</a:t>
                      </a:r>
                      <a:r>
                        <a:rPr lang="tr-TR" sz="1000" baseline="0" dirty="0" smtClean="0"/>
                        <a:t> </a:t>
                      </a:r>
                      <a:endParaRPr lang="tr-TR" sz="1000" dirty="0"/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r>
                        <a:rPr lang="tr-TR" sz="1000" dirty="0" smtClean="0"/>
                        <a:t>Students </a:t>
                      </a:r>
                      <a:r>
                        <a:rPr lang="tr-TR" sz="1000" dirty="0" err="1" smtClean="0"/>
                        <a:t>parents</a:t>
                      </a:r>
                      <a:r>
                        <a:rPr lang="tr-TR" sz="1000" baseline="0" dirty="0" smtClean="0"/>
                        <a:t> </a:t>
                      </a:r>
                      <a:r>
                        <a:rPr lang="tr-TR" sz="1000" baseline="0" dirty="0" err="1" smtClean="0"/>
                        <a:t>and</a:t>
                      </a:r>
                      <a:r>
                        <a:rPr lang="tr-TR" sz="1000" baseline="0" dirty="0" smtClean="0"/>
                        <a:t> Manavgat </a:t>
                      </a:r>
                      <a:r>
                        <a:rPr lang="tr-TR" sz="1000" baseline="0" dirty="0" err="1" smtClean="0"/>
                        <a:t>populace</a:t>
                      </a:r>
                      <a:endParaRPr lang="tr-TR" sz="1000" dirty="0"/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 smtClean="0"/>
                        <a:t>To attract attention to </a:t>
                      </a:r>
                      <a:r>
                        <a:rPr lang="tr-TR" sz="1000" u="none" strike="noStrike" dirty="0" err="1" smtClean="0"/>
                        <a:t>planting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000" dirty="0" err="1" smtClean="0"/>
                        <a:t>June</a:t>
                      </a:r>
                      <a:r>
                        <a:rPr lang="tr-TR" sz="1000" dirty="0" smtClean="0"/>
                        <a:t> 2020</a:t>
                      </a:r>
                      <a:endParaRPr lang="tr-TR" sz="1000" dirty="0" smtClean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77" marR="68577" marT="0" marB="0" anchor="ctr"/>
                </a:tc>
              </a:tr>
              <a:tr h="771514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/>
                        <a:t>3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dirty="0" smtClean="0"/>
                        <a:t>Tehlikeli Atık Yönetimi</a:t>
                      </a:r>
                      <a:endParaRPr lang="tr-TR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77" marR="6857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dirty="0" smtClean="0"/>
                        <a:t>Öğrenciler</a:t>
                      </a:r>
                      <a:endParaRPr lang="tr-TR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77" marR="6857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dirty="0"/>
                        <a:t>Çevre bilincinin artması</a:t>
                      </a:r>
                      <a:endParaRPr lang="tr-TR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77" marR="6857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dirty="0" smtClean="0"/>
                        <a:t>Temmuz 2020</a:t>
                      </a:r>
                      <a:endParaRPr lang="tr-TR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77" marR="68577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dirty="0" smtClean="0"/>
                        <a:t>Dangerous </a:t>
                      </a:r>
                      <a:r>
                        <a:rPr lang="tr-TR" sz="1000" dirty="0" err="1" smtClean="0"/>
                        <a:t>wate</a:t>
                      </a:r>
                      <a:r>
                        <a:rPr lang="tr-TR" sz="1000" dirty="0" smtClean="0"/>
                        <a:t> </a:t>
                      </a:r>
                      <a:r>
                        <a:rPr lang="tr-TR" sz="1000" dirty="0" err="1" smtClean="0"/>
                        <a:t>management</a:t>
                      </a:r>
                      <a:endParaRPr lang="tr-TR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77" marR="6857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dirty="0" smtClean="0"/>
                        <a:t>Students</a:t>
                      </a:r>
                      <a:endParaRPr lang="tr-TR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77" marR="6857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dirty="0" err="1"/>
                        <a:t>Increased</a:t>
                      </a:r>
                      <a:r>
                        <a:rPr lang="tr-TR" sz="1000" dirty="0"/>
                        <a:t> </a:t>
                      </a:r>
                      <a:r>
                        <a:rPr lang="tr-TR" sz="1000" dirty="0" err="1"/>
                        <a:t>awareness</a:t>
                      </a:r>
                      <a:r>
                        <a:rPr lang="tr-TR" sz="1000" dirty="0"/>
                        <a:t> of </a:t>
                      </a:r>
                      <a:r>
                        <a:rPr lang="tr-TR" sz="1000" dirty="0" err="1"/>
                        <a:t>the</a:t>
                      </a:r>
                      <a:r>
                        <a:rPr lang="tr-TR" sz="1000" dirty="0"/>
                        <a:t> </a:t>
                      </a:r>
                      <a:r>
                        <a:rPr lang="tr-TR" sz="1000" dirty="0" err="1"/>
                        <a:t>environment</a:t>
                      </a:r>
                      <a:endParaRPr lang="tr-TR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77" marR="6857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dirty="0" err="1" smtClean="0"/>
                        <a:t>June</a:t>
                      </a:r>
                      <a:r>
                        <a:rPr lang="tr-TR" sz="1000" dirty="0" smtClean="0"/>
                        <a:t> 2020</a:t>
                      </a:r>
                      <a:endParaRPr lang="tr-TR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77" marR="68577" marT="0" marB="0" anchor="ctr"/>
                </a:tc>
              </a:tr>
              <a:tr h="610763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/>
                        <a:t>4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dirty="0" smtClean="0"/>
                        <a:t>Denizin fiziksel yabancı maddelerden</a:t>
                      </a:r>
                      <a:r>
                        <a:rPr lang="tr-TR" sz="1000" baseline="0" dirty="0" smtClean="0"/>
                        <a:t> temizlenmesi ve atıklar ile çeşitli şekiller yapılarak sergilenmesi</a:t>
                      </a:r>
                      <a:endParaRPr lang="tr-TR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77" marR="6857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dirty="0"/>
                        <a:t>Otel </a:t>
                      </a:r>
                      <a:r>
                        <a:rPr lang="tr-TR" sz="1000" dirty="0" smtClean="0"/>
                        <a:t>misafirleri ve çalışanları</a:t>
                      </a:r>
                      <a:endParaRPr lang="tr-TR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77" marR="6857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dirty="0" smtClean="0"/>
                        <a:t>Çevre bilincinin artması</a:t>
                      </a:r>
                      <a:endParaRPr lang="tr-TR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77" marR="6857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dirty="0" smtClean="0"/>
                        <a:t>Temmuz 2020</a:t>
                      </a:r>
                      <a:endParaRPr lang="tr-TR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77" marR="68577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 smtClean="0">
                          <a:solidFill>
                            <a:schemeClr val="dk1"/>
                          </a:solidFill>
                          <a:latin typeface="+mn-lt"/>
                          <a:cs typeface="+mn-cs"/>
                        </a:rPr>
                        <a:t>4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dirty="0" err="1" smtClean="0"/>
                        <a:t>Cleaning</a:t>
                      </a:r>
                      <a:r>
                        <a:rPr lang="tr-TR" sz="1000" dirty="0" smtClean="0"/>
                        <a:t> </a:t>
                      </a:r>
                      <a:r>
                        <a:rPr lang="tr-TR" sz="1000" dirty="0" err="1" smtClean="0"/>
                        <a:t>the</a:t>
                      </a:r>
                      <a:r>
                        <a:rPr lang="tr-TR" sz="1000" dirty="0" smtClean="0"/>
                        <a:t> </a:t>
                      </a:r>
                      <a:r>
                        <a:rPr lang="tr-TR" sz="1000" dirty="0" err="1" smtClean="0"/>
                        <a:t>sea</a:t>
                      </a:r>
                      <a:r>
                        <a:rPr lang="tr-TR" sz="1000" dirty="0" smtClean="0"/>
                        <a:t> </a:t>
                      </a:r>
                      <a:r>
                        <a:rPr lang="tr-TR" sz="1000" dirty="0" err="1" smtClean="0"/>
                        <a:t>from</a:t>
                      </a:r>
                      <a:r>
                        <a:rPr lang="tr-TR" sz="1000" dirty="0" smtClean="0"/>
                        <a:t> </a:t>
                      </a:r>
                      <a:r>
                        <a:rPr lang="tr-TR" sz="1000" dirty="0" err="1" smtClean="0"/>
                        <a:t>fizical</a:t>
                      </a:r>
                      <a:r>
                        <a:rPr lang="tr-TR" sz="1000" dirty="0" smtClean="0"/>
                        <a:t> </a:t>
                      </a:r>
                      <a:r>
                        <a:rPr lang="tr-TR" sz="1000" dirty="0" err="1" smtClean="0"/>
                        <a:t>waste</a:t>
                      </a:r>
                      <a:r>
                        <a:rPr lang="tr-TR" sz="1000" dirty="0" smtClean="0"/>
                        <a:t> </a:t>
                      </a:r>
                      <a:r>
                        <a:rPr lang="tr-TR" sz="1000" dirty="0" err="1" smtClean="0"/>
                        <a:t>and</a:t>
                      </a:r>
                      <a:r>
                        <a:rPr lang="tr-TR" sz="1000" dirty="0" smtClean="0"/>
                        <a:t> </a:t>
                      </a:r>
                      <a:r>
                        <a:rPr lang="tr-TR" sz="1000" dirty="0" err="1" smtClean="0"/>
                        <a:t>exhibit</a:t>
                      </a:r>
                      <a:r>
                        <a:rPr lang="tr-TR" sz="1000" dirty="0" smtClean="0"/>
                        <a:t> </a:t>
                      </a:r>
                      <a:r>
                        <a:rPr lang="tr-TR" sz="1000" dirty="0" err="1" smtClean="0"/>
                        <a:t>them</a:t>
                      </a:r>
                      <a:endParaRPr lang="tr-TR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77" marR="6857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dirty="0" smtClean="0"/>
                        <a:t>Hotel </a:t>
                      </a:r>
                      <a:r>
                        <a:rPr lang="tr-TR" sz="1000" dirty="0" err="1"/>
                        <a:t>staff</a:t>
                      </a:r>
                      <a:r>
                        <a:rPr lang="tr-TR" sz="1000" dirty="0"/>
                        <a:t> </a:t>
                      </a:r>
                      <a:r>
                        <a:rPr lang="tr-TR" sz="1000" dirty="0" err="1"/>
                        <a:t>and</a:t>
                      </a:r>
                      <a:r>
                        <a:rPr lang="tr-TR" sz="1000" dirty="0"/>
                        <a:t> </a:t>
                      </a:r>
                      <a:r>
                        <a:rPr lang="tr-TR" sz="1000" dirty="0" err="1"/>
                        <a:t>guests</a:t>
                      </a:r>
                      <a:endParaRPr lang="tr-TR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77" marR="6857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dirty="0" err="1"/>
                        <a:t>Increased</a:t>
                      </a:r>
                      <a:r>
                        <a:rPr lang="tr-TR" sz="1000" dirty="0"/>
                        <a:t> </a:t>
                      </a:r>
                      <a:r>
                        <a:rPr lang="tr-TR" sz="1000" dirty="0" err="1"/>
                        <a:t>awareness</a:t>
                      </a:r>
                      <a:r>
                        <a:rPr lang="tr-TR" sz="1000" dirty="0"/>
                        <a:t> of </a:t>
                      </a:r>
                      <a:r>
                        <a:rPr lang="tr-TR" sz="1000" dirty="0" err="1"/>
                        <a:t>the</a:t>
                      </a:r>
                      <a:r>
                        <a:rPr lang="tr-TR" sz="1000" dirty="0"/>
                        <a:t> </a:t>
                      </a:r>
                      <a:r>
                        <a:rPr lang="tr-TR" sz="1000" dirty="0" err="1"/>
                        <a:t>environment</a:t>
                      </a:r>
                      <a:endParaRPr lang="tr-TR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77" marR="6857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dirty="0" err="1" smtClean="0"/>
                        <a:t>July</a:t>
                      </a:r>
                      <a:r>
                        <a:rPr lang="tr-TR" sz="1000" dirty="0" smtClean="0"/>
                        <a:t> 2020</a:t>
                      </a:r>
                      <a:endParaRPr lang="tr-TR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77" marR="68577" marT="0" marB="0" anchor="ctr"/>
                </a:tc>
              </a:tr>
              <a:tr h="609592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 smtClean="0"/>
                        <a:t>5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r>
                        <a:rPr lang="tr-TR" sz="1000" dirty="0" smtClean="0"/>
                        <a:t>Çevre Koruma Broşür Dağıtımı</a:t>
                      </a:r>
                      <a:endParaRPr lang="tr-TR" sz="1000" dirty="0"/>
                    </a:p>
                  </a:txBody>
                  <a:tcPr marL="68577" marR="68577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000" u="none" strike="noStrike" dirty="0" smtClean="0"/>
                        <a:t>Yöre Halkı, Öğrenciler ve Diğer Ülke Halkları</a:t>
                      </a:r>
                      <a:r>
                        <a:rPr lang="tr-TR" sz="1000" u="none" strike="noStrike" dirty="0" smtClean="0"/>
                        <a:t>ı</a:t>
                      </a:r>
                      <a:endParaRPr lang="tr-TR" sz="1000" dirty="0"/>
                    </a:p>
                  </a:txBody>
                  <a:tcPr marL="68577" marR="68577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000" dirty="0" smtClean="0"/>
                        <a:t>Çevre bilincinin artması</a:t>
                      </a:r>
                      <a:endParaRPr lang="tr-TR" sz="1000" dirty="0" smtClean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endParaRPr lang="tr-TR" sz="1000" dirty="0"/>
                    </a:p>
                  </a:txBody>
                  <a:tcPr marL="68577" marR="68577" marT="0" marB="0" anchor="ctr"/>
                </a:tc>
                <a:tc>
                  <a:txBody>
                    <a:bodyPr/>
                    <a:lstStyle/>
                    <a:p>
                      <a:r>
                        <a:rPr lang="tr-TR" sz="1000" smtClean="0"/>
                        <a:t>Ağustos 2020</a:t>
                      </a:r>
                      <a:endParaRPr lang="tr-TR" sz="1000" dirty="0"/>
                    </a:p>
                  </a:txBody>
                  <a:tcPr marL="68577" marR="68577" marT="0" marB="0" anchor="ctr"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r>
                        <a:rPr lang="tr-TR" sz="1000" dirty="0" smtClean="0"/>
                        <a:t>5</a:t>
                      </a:r>
                      <a:endParaRPr lang="tr-TR" sz="1000" dirty="0"/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r>
                        <a:rPr lang="tr-TR" sz="1000" dirty="0" err="1" smtClean="0"/>
                        <a:t>Enviroment</a:t>
                      </a:r>
                      <a:r>
                        <a:rPr lang="tr-TR" sz="1000" dirty="0" smtClean="0"/>
                        <a:t> </a:t>
                      </a:r>
                      <a:r>
                        <a:rPr lang="tr-TR" sz="1000" dirty="0" err="1" smtClean="0"/>
                        <a:t>Protection</a:t>
                      </a:r>
                      <a:r>
                        <a:rPr lang="tr-TR" sz="1000" baseline="0" dirty="0" smtClean="0"/>
                        <a:t> </a:t>
                      </a:r>
                      <a:r>
                        <a:rPr lang="tr-TR" sz="1000" baseline="0" dirty="0" err="1" smtClean="0"/>
                        <a:t>brochure</a:t>
                      </a:r>
                      <a:r>
                        <a:rPr lang="tr-TR" sz="1000" baseline="0" dirty="0" smtClean="0"/>
                        <a:t> </a:t>
                      </a:r>
                      <a:r>
                        <a:rPr lang="tr-TR" sz="1000" baseline="0" dirty="0" err="1" smtClean="0"/>
                        <a:t>distribution</a:t>
                      </a:r>
                      <a:endParaRPr lang="tr-TR" sz="1000" dirty="0"/>
                    </a:p>
                  </a:txBody>
                  <a:tcPr marL="68577" marR="68577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000" u="none" strike="noStrike" dirty="0" smtClean="0"/>
                        <a:t>Kızılağaç</a:t>
                      </a:r>
                      <a:r>
                        <a:rPr lang="en-US" sz="1000" u="none" strike="noStrike" dirty="0" smtClean="0"/>
                        <a:t> populace, students and turkey populace</a:t>
                      </a:r>
                      <a:endParaRPr lang="en-US" sz="1000" b="0" i="0" u="none" strike="noStrike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000" dirty="0"/>
                    </a:p>
                  </a:txBody>
                  <a:tcPr marL="68577" marR="68577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u="none" strike="noStrike" dirty="0" smtClean="0"/>
                        <a:t> information about </a:t>
                      </a:r>
                      <a:r>
                        <a:rPr lang="tr-TR" sz="1000" u="none" strike="noStrike" dirty="0" err="1" smtClean="0"/>
                        <a:t>envitoment</a:t>
                      </a:r>
                      <a:r>
                        <a:rPr lang="tr-TR" sz="1000" u="none" strike="noStrike" baseline="0" dirty="0" smtClean="0"/>
                        <a:t> </a:t>
                      </a:r>
                      <a:r>
                        <a:rPr lang="en-US" sz="1000" u="none" strike="noStrike" dirty="0" smtClean="0"/>
                        <a:t>  and how to protect</a:t>
                      </a:r>
                      <a:endParaRPr lang="en-US" sz="10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77" marR="68577" marT="0" marB="0" anchor="ctr"/>
                </a:tc>
                <a:tc>
                  <a:txBody>
                    <a:bodyPr/>
                    <a:lstStyle/>
                    <a:p>
                      <a:r>
                        <a:rPr lang="tr-TR" sz="1000" dirty="0" err="1" smtClean="0"/>
                        <a:t>August</a:t>
                      </a:r>
                      <a:r>
                        <a:rPr lang="tr-TR" sz="1000" smtClean="0"/>
                        <a:t> 2020</a:t>
                      </a:r>
                      <a:endParaRPr lang="tr-TR" sz="1000" dirty="0"/>
                    </a:p>
                  </a:txBody>
                  <a:tcPr marL="68577" marR="68577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21286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255</Words>
  <Application>Microsoft Office PowerPoint</Application>
  <PresentationFormat>Ekran Gösterisi (4:3)</PresentationFormat>
  <Paragraphs>67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2" baseType="lpstr">
      <vt:lpstr>Ofis Teması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KALITE MD</dc:creator>
  <cp:lastModifiedBy>KALITE MD</cp:lastModifiedBy>
  <cp:revision>1</cp:revision>
  <dcterms:created xsi:type="dcterms:W3CDTF">2019-12-05T13:40:58Z</dcterms:created>
  <dcterms:modified xsi:type="dcterms:W3CDTF">2019-12-05T13:41:09Z</dcterms:modified>
</cp:coreProperties>
</file>