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9144000" cy="6858000" type="screen4x3"/>
  <p:notesSz cx="9144000" cy="6858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kan SÜLÜKÇÜ" userId="023dec1a-67fc-4dc0-83ef-fb7178893b8b" providerId="ADAL" clId="{0401BFE8-EB73-4354-BBFA-B2DB118111C9}"/>
    <pc:docChg chg="modSld">
      <pc:chgData name="Hakan SÜLÜKÇÜ" userId="023dec1a-67fc-4dc0-83ef-fb7178893b8b" providerId="ADAL" clId="{0401BFE8-EB73-4354-BBFA-B2DB118111C9}" dt="2022-12-13T10:53:07.082" v="40" actId="113"/>
      <pc:docMkLst>
        <pc:docMk/>
      </pc:docMkLst>
      <pc:sldChg chg="modSp mod">
        <pc:chgData name="Hakan SÜLÜKÇÜ" userId="023dec1a-67fc-4dc0-83ef-fb7178893b8b" providerId="ADAL" clId="{0401BFE8-EB73-4354-BBFA-B2DB118111C9}" dt="2022-12-13T10:53:07.082" v="40" actId="113"/>
        <pc:sldMkLst>
          <pc:docMk/>
          <pc:sldMk cId="0" sldId="256"/>
        </pc:sldMkLst>
        <pc:spChg chg="mod">
          <ac:chgData name="Hakan SÜLÜKÇÜ" userId="023dec1a-67fc-4dc0-83ef-fb7178893b8b" providerId="ADAL" clId="{0401BFE8-EB73-4354-BBFA-B2DB118111C9}" dt="2022-12-13T10:50:31.637" v="1" actId="20577"/>
          <ac:spMkLst>
            <pc:docMk/>
            <pc:sldMk cId="0" sldId="256"/>
            <ac:spMk id="2" creationId="{00000000-0000-0000-0000-000000000000}"/>
          </ac:spMkLst>
        </pc:spChg>
        <pc:graphicFrameChg chg="modGraphic">
          <ac:chgData name="Hakan SÜLÜKÇÜ" userId="023dec1a-67fc-4dc0-83ef-fb7178893b8b" providerId="ADAL" clId="{0401BFE8-EB73-4354-BBFA-B2DB118111C9}" dt="2022-12-13T10:53:07.082" v="40" actId="113"/>
          <ac:graphicFrameMkLst>
            <pc:docMk/>
            <pc:sldMk cId="0" sldId="256"/>
            <ac:graphicFrameMk id="3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01F5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01F5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01F5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99872" y="5945124"/>
            <a:ext cx="4898390" cy="913130"/>
          </a:xfrm>
          <a:custGeom>
            <a:avLst/>
            <a:gdLst/>
            <a:ahLst/>
            <a:cxnLst/>
            <a:rect l="l" t="t" r="r" b="b"/>
            <a:pathLst>
              <a:path w="4898390" h="913129">
                <a:moveTo>
                  <a:pt x="85556" y="21310"/>
                </a:moveTo>
                <a:lnTo>
                  <a:pt x="3637272" y="912874"/>
                </a:lnTo>
                <a:lnTo>
                  <a:pt x="4898144" y="912874"/>
                </a:lnTo>
                <a:lnTo>
                  <a:pt x="85556" y="21310"/>
                </a:lnTo>
                <a:close/>
              </a:path>
              <a:path w="4898390" h="913129">
                <a:moveTo>
                  <a:pt x="660" y="0"/>
                </a:moveTo>
                <a:lnTo>
                  <a:pt x="0" y="5460"/>
                </a:lnTo>
                <a:lnTo>
                  <a:pt x="85556" y="21310"/>
                </a:lnTo>
                <a:lnTo>
                  <a:pt x="660" y="0"/>
                </a:lnTo>
                <a:close/>
              </a:path>
            </a:pathLst>
          </a:custGeom>
          <a:solidFill>
            <a:srgbClr val="9FCADC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486155" y="5939028"/>
            <a:ext cx="3654425" cy="919480"/>
          </a:xfrm>
          <a:custGeom>
            <a:avLst/>
            <a:gdLst/>
            <a:ahLst/>
            <a:cxnLst/>
            <a:rect l="l" t="t" r="r" b="b"/>
            <a:pathLst>
              <a:path w="3654425" h="919479">
                <a:moveTo>
                  <a:pt x="0" y="0"/>
                </a:moveTo>
                <a:lnTo>
                  <a:pt x="7924" y="6350"/>
                </a:lnTo>
                <a:lnTo>
                  <a:pt x="2870480" y="918970"/>
                </a:lnTo>
                <a:lnTo>
                  <a:pt x="3653984" y="9189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5789678"/>
            <a:ext cx="3396234" cy="1066038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5784727"/>
            <a:ext cx="3370536" cy="107326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55447" y="466090"/>
            <a:ext cx="8033105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001F5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0850" y="1136650"/>
            <a:ext cx="8096250" cy="4127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05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202</a:t>
            </a:r>
            <a:r>
              <a:rPr lang="tr-TR" spc="-5" dirty="0"/>
              <a:t>4</a:t>
            </a:r>
            <a:r>
              <a:rPr spc="-10" dirty="0"/>
              <a:t> YILINDA</a:t>
            </a:r>
            <a:r>
              <a:rPr spc="-15" dirty="0"/>
              <a:t> </a:t>
            </a:r>
            <a:r>
              <a:rPr spc="-10" dirty="0"/>
              <a:t>GERÇEKLEŞTİRİLECEK</a:t>
            </a:r>
            <a:r>
              <a:rPr spc="-30" dirty="0"/>
              <a:t> </a:t>
            </a:r>
            <a:r>
              <a:rPr spc="-5" dirty="0"/>
              <a:t>ÇEVRE </a:t>
            </a:r>
            <a:r>
              <a:rPr spc="-10" dirty="0"/>
              <a:t>EĞİTİM</a:t>
            </a:r>
            <a:r>
              <a:rPr dirty="0"/>
              <a:t> </a:t>
            </a:r>
            <a:r>
              <a:rPr spc="-5" dirty="0"/>
              <a:t>ETKİNLİKLERİ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5451933"/>
              </p:ext>
            </p:extLst>
          </p:nvPr>
        </p:nvGraphicFramePr>
        <p:xfrm>
          <a:off x="450850" y="1136650"/>
          <a:ext cx="8075291" cy="41973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21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39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5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980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38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119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110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CA1B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Aktivite</a:t>
                      </a:r>
                      <a:r>
                        <a:rPr sz="1000" b="1" spc="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adı</a:t>
                      </a:r>
                      <a:r>
                        <a:rPr sz="10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ve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kategorisi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CA1B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Hedef</a:t>
                      </a:r>
                      <a:r>
                        <a:rPr sz="1000" b="1" spc="-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grup</a:t>
                      </a:r>
                      <a:r>
                        <a:rPr sz="10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ve</a:t>
                      </a:r>
                      <a:r>
                        <a:rPr sz="10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yeri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CA1B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Aktivitenin</a:t>
                      </a:r>
                      <a:r>
                        <a:rPr sz="1000" b="1" spc="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amacı</a:t>
                      </a:r>
                      <a:r>
                        <a:rPr sz="10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ve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içeriği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CA1B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Planlanan</a:t>
                      </a:r>
                      <a:r>
                        <a:rPr sz="1000" b="1" spc="-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tarih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CA1B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Ekte</a:t>
                      </a:r>
                      <a:r>
                        <a:rPr sz="10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Verilen</a:t>
                      </a:r>
                      <a:r>
                        <a:rPr sz="10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Bilgiler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CA1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84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F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9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Çevre</a:t>
                      </a:r>
                      <a:r>
                        <a:rPr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9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Eğitimi</a:t>
                      </a:r>
                      <a:endParaRPr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F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900" spc="-5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Otel</a:t>
                      </a:r>
                      <a:r>
                        <a:rPr sz="900" spc="-3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tr-TR" sz="9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Çalışanları</a:t>
                      </a:r>
                      <a:endParaRPr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F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7470" marR="69215" algn="ctr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Personellere</a:t>
                      </a:r>
                      <a:r>
                        <a:rPr sz="900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9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Çevreyi</a:t>
                      </a:r>
                      <a:r>
                        <a:rPr sz="900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9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Koruma </a:t>
                      </a:r>
                      <a:r>
                        <a:rPr sz="9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  <a:r>
                        <a:rPr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9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Atık </a:t>
                      </a:r>
                      <a:r>
                        <a:rPr sz="900" spc="-2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9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Ayrıştırma Yöntemi Hakkında Bilgi </a:t>
                      </a:r>
                      <a:r>
                        <a:rPr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9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Vermek</a:t>
                      </a:r>
                      <a:endParaRPr sz="9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F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000" b="1" spc="-5" dirty="0">
                          <a:latin typeface="Calibri"/>
                          <a:cs typeface="Calibri"/>
                        </a:rPr>
                        <a:t>Mayıs</a:t>
                      </a:r>
                      <a:endParaRPr sz="1000" b="1" dirty="0">
                        <a:latin typeface="Calibri"/>
                        <a:cs typeface="Calibri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000" b="1" spc="-10" dirty="0">
                          <a:latin typeface="Calibri"/>
                          <a:cs typeface="Calibri"/>
                        </a:rPr>
                        <a:t>202</a:t>
                      </a:r>
                      <a:r>
                        <a:rPr lang="tr-TR" sz="1000" b="1" spc="-10" dirty="0">
                          <a:latin typeface="Calibri"/>
                          <a:cs typeface="Calibri"/>
                        </a:rPr>
                        <a:t>4</a:t>
                      </a:r>
                      <a:endParaRPr sz="1000" b="1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F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sz="1000" spc="-55" dirty="0">
                          <a:latin typeface="Arial MT"/>
                          <a:cs typeface="Arial MT"/>
                        </a:rPr>
                        <a:t>Fotıoğraf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F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70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2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F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Deniz</a:t>
                      </a:r>
                      <a:r>
                        <a:rPr lang="tr-TR" sz="9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ve Plaj</a:t>
                      </a:r>
                      <a:r>
                        <a:rPr sz="900" spc="-4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9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Temizliği</a:t>
                      </a:r>
                      <a:endParaRPr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F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Otel</a:t>
                      </a:r>
                      <a:r>
                        <a:rPr sz="900" spc="-3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9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Çalışanları</a:t>
                      </a:r>
                      <a:endParaRPr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F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504190" marR="249554" indent="-2457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spc="-5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Misafirlerin</a:t>
                      </a:r>
                      <a:r>
                        <a:rPr sz="900" spc="-4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9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Deniz</a:t>
                      </a:r>
                      <a:r>
                        <a:rPr lang="tr-TR" sz="9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ve Çevre</a:t>
                      </a:r>
                      <a:r>
                        <a:rPr sz="900" spc="-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9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Temizliğine </a:t>
                      </a:r>
                      <a:r>
                        <a:rPr sz="900" spc="-2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9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Dikkatlerini</a:t>
                      </a:r>
                      <a:r>
                        <a:rPr sz="900" spc="-3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9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Çekmek</a:t>
                      </a:r>
                      <a:endParaRPr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F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000" b="1" spc="-5" dirty="0">
                          <a:latin typeface="Calibri"/>
                          <a:cs typeface="Calibri"/>
                        </a:rPr>
                        <a:t>202</a:t>
                      </a:r>
                      <a:r>
                        <a:rPr lang="tr-TR" sz="1000" b="1" spc="-5" dirty="0">
                          <a:latin typeface="Calibri"/>
                          <a:cs typeface="Calibri"/>
                        </a:rPr>
                        <a:t>4</a:t>
                      </a:r>
                      <a:r>
                        <a:rPr sz="10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Sezon</a:t>
                      </a:r>
                      <a:r>
                        <a:rPr sz="10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Süresince</a:t>
                      </a:r>
                      <a:endParaRPr sz="1000" b="1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F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000" spc="-65" dirty="0">
                          <a:latin typeface="Arial MT"/>
                          <a:cs typeface="Arial MT"/>
                        </a:rPr>
                        <a:t>Fotoğraf</a:t>
                      </a:r>
                      <a:endParaRPr sz="1000" dirty="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F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098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F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9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Çevre</a:t>
                      </a:r>
                      <a:r>
                        <a:rPr sz="900" spc="-3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900" spc="-5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Temizliği</a:t>
                      </a:r>
                      <a:endParaRPr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FE8"/>
                    </a:solidFill>
                  </a:tcPr>
                </a:tc>
                <a:tc>
                  <a:txBody>
                    <a:bodyPr/>
                    <a:lstStyle/>
                    <a:p>
                      <a:pPr marL="440055" marR="224790" indent="-207645" algn="ctr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Ö</a:t>
                      </a:r>
                      <a:r>
                        <a:rPr sz="9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ğren</a:t>
                      </a:r>
                      <a:r>
                        <a:rPr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sz="9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</a:t>
                      </a:r>
                      <a:r>
                        <a:rPr sz="9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r>
                        <a:rPr sz="9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</a:t>
                      </a:r>
                      <a:r>
                        <a:rPr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sz="9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Otel  </a:t>
                      </a:r>
                      <a:r>
                        <a:rPr sz="900" spc="-5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Çalışanları</a:t>
                      </a:r>
                      <a:endParaRPr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250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F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37820" marR="193040" indent="-137160" algn="ctr">
                        <a:lnSpc>
                          <a:spcPct val="100000"/>
                        </a:lnSpc>
                      </a:pPr>
                      <a:r>
                        <a:rPr sz="9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Çevre</a:t>
                      </a:r>
                      <a:r>
                        <a:rPr sz="900" spc="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9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Kirliliğinin</a:t>
                      </a:r>
                      <a:r>
                        <a:rPr sz="9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9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Doğaya</a:t>
                      </a:r>
                      <a:r>
                        <a:rPr sz="900" spc="-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9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Vermiş </a:t>
                      </a:r>
                      <a:r>
                        <a:rPr sz="900" spc="-2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9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Olduğu</a:t>
                      </a:r>
                      <a:r>
                        <a:rPr sz="9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9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Zararları</a:t>
                      </a:r>
                      <a:r>
                        <a:rPr sz="900" spc="-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9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Anlatmak</a:t>
                      </a:r>
                      <a:endParaRPr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F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35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tr-TR" sz="1000" b="1" dirty="0">
                          <a:latin typeface="+mj-lt"/>
                          <a:cs typeface="Arial MT"/>
                        </a:rPr>
                        <a:t>TEMMUZ 2024</a:t>
                      </a:r>
                      <a:endParaRPr sz="1000" b="1" dirty="0">
                        <a:latin typeface="+mj-lt"/>
                        <a:cs typeface="Arial MT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F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spc="-65" dirty="0">
                          <a:latin typeface="Arial MT"/>
                          <a:cs typeface="Arial MT"/>
                        </a:rPr>
                        <a:t>Fotoğraf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T="381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F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89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dirty="0">
                          <a:latin typeface="Arial MT"/>
                          <a:cs typeface="Arial MT"/>
                        </a:rPr>
                        <a:t>4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F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lang="tr-TR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Sokak Hayvanlarını Koruma</a:t>
                      </a:r>
                      <a:endParaRPr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44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FE8"/>
                    </a:solidFill>
                  </a:tcPr>
                </a:tc>
                <a:tc>
                  <a:txBody>
                    <a:bodyPr/>
                    <a:lstStyle/>
                    <a:p>
                      <a:pPr marL="440055" marR="224790" indent="-207645" algn="ctr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lang="tr-TR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Otel Çalışanları ile Hayvan Barınağı Ziyareti</a:t>
                      </a:r>
                      <a:endParaRPr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2509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F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lang="tr-TR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Sokak Hayvanlarına Destek</a:t>
                      </a:r>
                      <a:endParaRPr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27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F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lang="tr-TR" sz="1000" b="1" dirty="0">
                          <a:latin typeface="+mj-lt"/>
                          <a:cs typeface="Arial MT"/>
                        </a:rPr>
                        <a:t>4 EKİM 2024</a:t>
                      </a:r>
                      <a:endParaRPr sz="1000" b="1" dirty="0">
                        <a:latin typeface="+mj-lt"/>
                        <a:cs typeface="Arial MT"/>
                      </a:endParaRPr>
                    </a:p>
                  </a:txBody>
                  <a:tcPr marL="0" marR="0" marT="444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F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35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spc="-65" dirty="0">
                          <a:latin typeface="Arial MT"/>
                          <a:cs typeface="Arial MT"/>
                        </a:rPr>
                        <a:t>Fotoğraf</a:t>
                      </a:r>
                      <a:endParaRPr sz="1000" dirty="0">
                        <a:latin typeface="Arial MT"/>
                        <a:cs typeface="Arial MT"/>
                      </a:endParaRPr>
                    </a:p>
                  </a:txBody>
                  <a:tcPr marL="0" marR="0" marT="4445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F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08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FF4"/>
                    </a:solidFill>
                  </a:tcPr>
                </a:tc>
                <a:tc>
                  <a:txBody>
                    <a:bodyPr/>
                    <a:lstStyle/>
                    <a:p>
                      <a:pPr marL="528955" marR="203200" indent="-320675">
                        <a:lnSpc>
                          <a:spcPct val="101000"/>
                        </a:lnSpc>
                        <a:spcBef>
                          <a:spcPts val="869"/>
                        </a:spcBef>
                      </a:pPr>
                      <a:r>
                        <a:rPr sz="9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Çevre </a:t>
                      </a:r>
                      <a:r>
                        <a:rPr sz="9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Bilinçlendirme </a:t>
                      </a:r>
                      <a:r>
                        <a:rPr sz="900" spc="-2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9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Panoları</a:t>
                      </a:r>
                      <a:endParaRPr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1048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F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Otel</a:t>
                      </a:r>
                      <a:r>
                        <a:rPr sz="900" spc="-3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9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Misafirleri</a:t>
                      </a:r>
                      <a:endParaRPr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F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9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Çevre</a:t>
                      </a:r>
                      <a:r>
                        <a:rPr sz="900" spc="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9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bilincini</a:t>
                      </a:r>
                      <a:r>
                        <a:rPr sz="900" spc="-3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9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artırmak</a:t>
                      </a:r>
                      <a:endParaRPr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F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000" b="1" spc="-5" dirty="0">
                          <a:latin typeface="Calibri"/>
                          <a:cs typeface="Calibri"/>
                        </a:rPr>
                        <a:t>202</a:t>
                      </a:r>
                      <a:r>
                        <a:rPr lang="tr-TR" sz="1000" b="1" spc="-5" dirty="0">
                          <a:latin typeface="Calibri"/>
                          <a:cs typeface="Calibri"/>
                        </a:rPr>
                        <a:t>4</a:t>
                      </a:r>
                      <a:r>
                        <a:rPr sz="10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Sezon</a:t>
                      </a:r>
                      <a:r>
                        <a:rPr sz="10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Süresince</a:t>
                      </a:r>
                      <a:endParaRPr sz="1000" b="1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F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spc="-65" dirty="0">
                          <a:latin typeface="Arial MT"/>
                          <a:cs typeface="Arial MT"/>
                        </a:rPr>
                        <a:t>Fotoğraf</a:t>
                      </a:r>
                      <a:endParaRPr sz="1000" dirty="0">
                        <a:latin typeface="Arial MT"/>
                        <a:cs typeface="Arial MT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F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688340" y="5421884"/>
            <a:ext cx="3467100" cy="56959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817244" indent="25400">
              <a:lnSpc>
                <a:spcPct val="104700"/>
              </a:lnSpc>
              <a:spcBef>
                <a:spcPts val="90"/>
              </a:spcBef>
            </a:pPr>
            <a:r>
              <a:rPr sz="850" b="1" spc="15" dirty="0">
                <a:latin typeface="Calibri"/>
                <a:cs typeface="Calibri"/>
              </a:rPr>
              <a:t>ETKİNLİKLERİN HİTAP ETTİĞİ</a:t>
            </a:r>
            <a:r>
              <a:rPr sz="850" b="1" spc="10" dirty="0">
                <a:latin typeface="Calibri"/>
                <a:cs typeface="Calibri"/>
              </a:rPr>
              <a:t> BÖLGE:</a:t>
            </a:r>
            <a:r>
              <a:rPr sz="850" b="1" spc="65" dirty="0">
                <a:latin typeface="Calibri"/>
                <a:cs typeface="Calibri"/>
              </a:rPr>
              <a:t> </a:t>
            </a:r>
            <a:r>
              <a:rPr sz="850" spc="10" dirty="0">
                <a:latin typeface="Calibri"/>
                <a:cs typeface="Calibri"/>
              </a:rPr>
              <a:t>Titreyengöl-Sorgun </a:t>
            </a:r>
            <a:r>
              <a:rPr sz="850" spc="-175" dirty="0">
                <a:latin typeface="Calibri"/>
                <a:cs typeface="Calibri"/>
              </a:rPr>
              <a:t> </a:t>
            </a:r>
            <a:r>
              <a:rPr sz="850" spc="10" dirty="0">
                <a:latin typeface="Calibri"/>
                <a:cs typeface="Calibri"/>
              </a:rPr>
              <a:t>( </a:t>
            </a:r>
            <a:r>
              <a:rPr sz="850" spc="15" dirty="0">
                <a:latin typeface="Calibri"/>
                <a:cs typeface="Calibri"/>
              </a:rPr>
              <a:t>REGION</a:t>
            </a:r>
            <a:r>
              <a:rPr sz="850" spc="10" dirty="0">
                <a:latin typeface="Calibri"/>
                <a:cs typeface="Calibri"/>
              </a:rPr>
              <a:t> </a:t>
            </a:r>
            <a:r>
              <a:rPr sz="850" spc="15" dirty="0">
                <a:latin typeface="Calibri"/>
                <a:cs typeface="Calibri"/>
              </a:rPr>
              <a:t>OF</a:t>
            </a:r>
            <a:r>
              <a:rPr sz="850" spc="10" dirty="0">
                <a:latin typeface="Calibri"/>
                <a:cs typeface="Calibri"/>
              </a:rPr>
              <a:t> ACTIVITES</a:t>
            </a:r>
            <a:r>
              <a:rPr sz="850" spc="30" dirty="0">
                <a:latin typeface="Calibri"/>
                <a:cs typeface="Calibri"/>
              </a:rPr>
              <a:t> </a:t>
            </a:r>
            <a:r>
              <a:rPr sz="850" spc="10" dirty="0">
                <a:latin typeface="Calibri"/>
                <a:cs typeface="Calibri"/>
              </a:rPr>
              <a:t>)</a:t>
            </a:r>
            <a:endParaRPr sz="8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850" b="1" spc="10" dirty="0">
                <a:latin typeface="Calibri"/>
                <a:cs typeface="Calibri"/>
              </a:rPr>
              <a:t>ETKİNLİKLERİ</a:t>
            </a:r>
            <a:r>
              <a:rPr sz="850" b="1" spc="30" dirty="0">
                <a:latin typeface="Calibri"/>
                <a:cs typeface="Calibri"/>
              </a:rPr>
              <a:t> </a:t>
            </a:r>
            <a:r>
              <a:rPr sz="850" b="1" spc="15" dirty="0">
                <a:latin typeface="Calibri"/>
                <a:cs typeface="Calibri"/>
              </a:rPr>
              <a:t>ORGANİZE </a:t>
            </a:r>
            <a:r>
              <a:rPr sz="850" b="1" spc="20" dirty="0">
                <a:latin typeface="Calibri"/>
                <a:cs typeface="Calibri"/>
              </a:rPr>
              <a:t>EDEN</a:t>
            </a:r>
            <a:r>
              <a:rPr sz="850" b="1" spc="30" dirty="0">
                <a:latin typeface="Calibri"/>
                <a:cs typeface="Calibri"/>
              </a:rPr>
              <a:t> </a:t>
            </a:r>
            <a:r>
              <a:rPr sz="850" b="1" spc="15" dirty="0">
                <a:latin typeface="Calibri"/>
                <a:cs typeface="Calibri"/>
              </a:rPr>
              <a:t>BELEDİYE-DERNEK</a:t>
            </a:r>
            <a:r>
              <a:rPr sz="850" b="1" spc="50" dirty="0">
                <a:latin typeface="Calibri"/>
                <a:cs typeface="Calibri"/>
              </a:rPr>
              <a:t> </a:t>
            </a:r>
            <a:r>
              <a:rPr sz="850" b="1" spc="15" dirty="0">
                <a:latin typeface="Calibri"/>
                <a:cs typeface="Calibri"/>
              </a:rPr>
              <a:t>VEYA</a:t>
            </a:r>
            <a:r>
              <a:rPr sz="850" b="1" spc="20" dirty="0">
                <a:latin typeface="Calibri"/>
                <a:cs typeface="Calibri"/>
              </a:rPr>
              <a:t> </a:t>
            </a:r>
            <a:r>
              <a:rPr sz="850" b="1" spc="15" dirty="0">
                <a:latin typeface="Calibri"/>
                <a:cs typeface="Calibri"/>
              </a:rPr>
              <a:t>İŞLETME</a:t>
            </a:r>
            <a:r>
              <a:rPr sz="850" b="1" spc="30" dirty="0">
                <a:latin typeface="Calibri"/>
                <a:cs typeface="Calibri"/>
              </a:rPr>
              <a:t> </a:t>
            </a:r>
            <a:r>
              <a:rPr sz="850" b="1" spc="10" dirty="0">
                <a:latin typeface="Calibri"/>
                <a:cs typeface="Calibri"/>
              </a:rPr>
              <a:t>:</a:t>
            </a:r>
            <a:r>
              <a:rPr sz="850" b="1" spc="45" dirty="0">
                <a:latin typeface="Calibri"/>
                <a:cs typeface="Calibri"/>
              </a:rPr>
              <a:t> </a:t>
            </a:r>
            <a:r>
              <a:rPr sz="850" b="1" spc="15" dirty="0">
                <a:latin typeface="Calibri"/>
                <a:cs typeface="Calibri"/>
              </a:rPr>
              <a:t>Tisoyab</a:t>
            </a:r>
            <a:endParaRPr sz="8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sz="850" spc="10" dirty="0">
                <a:latin typeface="Calibri"/>
                <a:cs typeface="Calibri"/>
              </a:rPr>
              <a:t>( ACTIVITIES</a:t>
            </a:r>
            <a:r>
              <a:rPr sz="850" spc="15" dirty="0">
                <a:latin typeface="Calibri"/>
                <a:cs typeface="Calibri"/>
              </a:rPr>
              <a:t> ORGANIZED</a:t>
            </a:r>
            <a:r>
              <a:rPr sz="850" dirty="0">
                <a:latin typeface="Calibri"/>
                <a:cs typeface="Calibri"/>
              </a:rPr>
              <a:t> </a:t>
            </a:r>
            <a:r>
              <a:rPr sz="850" spc="15" dirty="0">
                <a:latin typeface="Calibri"/>
                <a:cs typeface="Calibri"/>
              </a:rPr>
              <a:t>BY </a:t>
            </a:r>
            <a:r>
              <a:rPr sz="850" spc="10" dirty="0">
                <a:latin typeface="Calibri"/>
                <a:cs typeface="Calibri"/>
              </a:rPr>
              <a:t>)</a:t>
            </a:r>
            <a:endParaRPr sz="8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134</Words>
  <Application>Microsoft Office PowerPoint</Application>
  <PresentationFormat>Ekran Gösterisi (4:3)</PresentationFormat>
  <Paragraphs>81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Arial MT</vt:lpstr>
      <vt:lpstr>Calibri</vt:lpstr>
      <vt:lpstr>Times New Roman</vt:lpstr>
      <vt:lpstr>Office Theme</vt:lpstr>
      <vt:lpstr>2024 YILINDA GERÇEKLEŞTİRİLECEK ÇEVRE EĞİTİM ETKİNLİKLERİ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oby</dc:creator>
  <cp:lastModifiedBy>Hakan SÜLÜKÇÜ</cp:lastModifiedBy>
  <cp:revision>4</cp:revision>
  <dcterms:created xsi:type="dcterms:W3CDTF">2022-12-13T10:48:01Z</dcterms:created>
  <dcterms:modified xsi:type="dcterms:W3CDTF">2023-11-18T08:56:59Z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2020-07-09T00:00:00Z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2022-12-13T00:00:00Z</vt:filetime>
  </property>
</Properties>
</file>