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217680" y="5969525"/>
            <a:ext cx="66585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 dirty="0">
                <a:latin typeface="Arial" charset="0"/>
              </a:rPr>
              <a:t>ETKİNLİKLERİN HİTAP ETTİĞİ BÖLGE:</a:t>
            </a:r>
            <a:r>
              <a:rPr lang="tr-TR" altLang="tr-TR" sz="1000" dirty="0">
                <a:latin typeface="Arial" charset="0"/>
              </a:rPr>
              <a:t> </a:t>
            </a:r>
            <a:r>
              <a:rPr lang="tr-TR" altLang="tr-TR" sz="1200" dirty="0">
                <a:latin typeface="Arial" charset="0"/>
              </a:rPr>
              <a:t>Belek Turizm Merkezi</a:t>
            </a:r>
            <a:r>
              <a:rPr lang="tr-TR" altLang="tr-TR" sz="1000" dirty="0">
                <a:latin typeface="Arial" charset="0"/>
              </a:rPr>
              <a:t> </a:t>
            </a:r>
            <a:endParaRPr lang="tr-TR" altLang="tr-TR" sz="10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dirty="0">
                <a:latin typeface="Arial" charset="0"/>
              </a:rPr>
              <a:t>( REGION OF ACTIVITES )</a:t>
            </a:r>
            <a:endParaRPr lang="tr-TR" altLang="tr-TR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 dirty="0">
                <a:latin typeface="Arial" charset="0"/>
              </a:rPr>
              <a:t> </a:t>
            </a:r>
            <a:endParaRPr lang="tr-TR" altLang="tr-TR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 dirty="0">
                <a:latin typeface="Arial" charset="0"/>
              </a:rPr>
              <a:t>ETKİNLİKLERİ ORGANİZE EDEN BELEDİYE-DERNEK VEYA İŞLETME</a:t>
            </a:r>
            <a:r>
              <a:rPr lang="tr-TR" altLang="tr-TR" sz="1000" dirty="0">
                <a:latin typeface="Arial" charset="0"/>
              </a:rPr>
              <a:t> </a:t>
            </a:r>
            <a:r>
              <a:rPr lang="tr-TR" altLang="tr-TR" sz="1000" b="1" dirty="0">
                <a:latin typeface="Arial" charset="0"/>
              </a:rPr>
              <a:t>: </a:t>
            </a:r>
            <a:r>
              <a:rPr lang="tr-TR" altLang="tr-TR" sz="1200" b="1" dirty="0" smtClean="0">
                <a:latin typeface="Arial" charset="0"/>
              </a:rPr>
              <a:t>BETÜYAB</a:t>
            </a:r>
            <a:endParaRPr lang="tr-TR" altLang="tr-TR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dirty="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53235"/>
              </p:ext>
            </p:extLst>
          </p:nvPr>
        </p:nvGraphicFramePr>
        <p:xfrm>
          <a:off x="195263" y="584200"/>
          <a:ext cx="8763000" cy="538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dirty="0" smtClean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Küresel ısınma ve etkileri semineri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Otel çalışanları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Çevre bilincinin artması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Temmuz </a:t>
                      </a:r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tr-T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Seminar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global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warming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its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endParaRPr lang="tr-T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employees</a:t>
                      </a:r>
                      <a:endParaRPr lang="tr-T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endParaRPr lang="tr-T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01/06/2024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</a:t>
                      </a:r>
                      <a:r>
                        <a:rPr lang="tr-TR" sz="1100" dirty="0" smtClean="0">
                          <a:effectLst/>
                        </a:rPr>
                        <a:t>24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</a:t>
                      </a:r>
                      <a:r>
                        <a:rPr lang="tr-TR" sz="1100" smtClean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turistik tesis çalışanları ve gönüllüler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289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HP</cp:lastModifiedBy>
  <cp:revision>6</cp:revision>
  <dcterms:created xsi:type="dcterms:W3CDTF">2017-04-11T11:56:54Z</dcterms:created>
  <dcterms:modified xsi:type="dcterms:W3CDTF">2023-12-02T09:18:43Z</dcterms:modified>
</cp:coreProperties>
</file>