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notesMasterIdLst>
    <p:notesMasterId r:id="rId3"/>
  </p:notesMasterIdLst>
  <p:sldIdLst>
    <p:sldId id="614" r:id="rId2"/>
  </p:sldIdLst>
  <p:sldSz cx="9906000" cy="6858000" type="A4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7288" autoAdjust="0"/>
  </p:normalViewPr>
  <p:slideViewPr>
    <p:cSldViewPr snapToGrid="0">
      <p:cViewPr varScale="1">
        <p:scale>
          <a:sx n="112" d="100"/>
          <a:sy n="112" d="100"/>
        </p:scale>
        <p:origin x="1350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r">
              <a:defRPr sz="1200"/>
            </a:lvl1pPr>
          </a:lstStyle>
          <a:p>
            <a:fld id="{4E80808E-3841-4DDC-8A92-3349F219C2A0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1233488"/>
            <a:ext cx="48101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6" tIns="45353" rIns="90706" bIns="4535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21"/>
            <a:ext cx="5438140" cy="3887361"/>
          </a:xfrm>
          <a:prstGeom prst="rect">
            <a:avLst/>
          </a:prstGeom>
        </p:spPr>
        <p:txBody>
          <a:bodyPr vert="horz" lIns="90706" tIns="45353" rIns="90706" bIns="4535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r">
              <a:defRPr sz="1200"/>
            </a:lvl1pPr>
          </a:lstStyle>
          <a:p>
            <a:fld id="{8791BC58-FE79-4FE6-A4A0-9049CFA69EA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65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2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3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02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93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80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68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94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6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2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9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5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5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77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C2FB-9145-4830-95E9-EE012CCFB516}" type="datetimeFigureOut">
              <a:rPr lang="tr-TR" smtClean="0"/>
              <a:pPr/>
              <a:t>5.12.2022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7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13029" y="348689"/>
            <a:ext cx="6795071" cy="358954"/>
          </a:xfrm>
        </p:spPr>
        <p:txBody>
          <a:bodyPr>
            <a:noAutofit/>
          </a:bodyPr>
          <a:lstStyle/>
          <a:p>
            <a:pPr algn="ctr"/>
            <a:r>
              <a:rPr lang="tr-TR" sz="1463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2023YILINDA </a:t>
            </a:r>
            <a:r>
              <a:rPr lang="tr-TR" sz="1463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121596"/>
              </p:ext>
            </p:extLst>
          </p:nvPr>
        </p:nvGraphicFramePr>
        <p:xfrm>
          <a:off x="1003310" y="707642"/>
          <a:ext cx="7814507" cy="4883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80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6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1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6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4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987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36623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1993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43263"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ETKİNLİK ADI / KATEGORİSİ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HEDEF GRUP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anose="020F0502020204030204" pitchFamily="34" charset="0"/>
                        </a:rPr>
                        <a:t>TARİH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4019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Sıfır Atık Eğitimleri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Otel </a:t>
                      </a:r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Hastane vb. çalışanları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Calibri" pitchFamily="34" charset="0"/>
                        </a:rPr>
                        <a:t>1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Environmental</a:t>
                      </a:r>
                      <a:r>
                        <a:rPr lang="tr-TR" sz="100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>
                          <a:latin typeface="Calibri" pitchFamily="34" charset="0"/>
                        </a:rPr>
                        <a:t>and</a:t>
                      </a:r>
                      <a:r>
                        <a:rPr lang="tr-TR" sz="1000" noProof="0" dirty="0">
                          <a:latin typeface="Calibri" pitchFamily="34" charset="0"/>
                        </a:rPr>
                        <a:t> Zero </a:t>
                      </a:r>
                      <a:r>
                        <a:rPr lang="tr-TR" sz="1000" noProof="0" dirty="0" err="1">
                          <a:latin typeface="Calibri" pitchFamily="34" charset="0"/>
                        </a:rPr>
                        <a:t>Waste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Calibri" pitchFamily="34" charset="0"/>
                        </a:rPr>
                        <a:t> Educations 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>
                          <a:latin typeface="Calibri" pitchFamily="34" charset="0"/>
                        </a:rPr>
                        <a:t>Students, 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Hotel</a:t>
                      </a:r>
                      <a:r>
                        <a:rPr lang="en-US" sz="1000" noProof="0" dirty="0">
                          <a:latin typeface="Calibri" pitchFamily="34" charset="0"/>
                        </a:rPr>
                        <a:t>, Hospital</a:t>
                      </a:r>
                      <a:r>
                        <a:rPr lang="en-US" sz="1000" baseline="0" noProof="0" dirty="0">
                          <a:latin typeface="Calibri" pitchFamily="34" charset="0"/>
                        </a:rPr>
                        <a:t> etc.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Increase the Environmental Awareness</a:t>
                      </a:r>
                      <a:r>
                        <a:rPr lang="tr-TR" sz="100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00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kern="1200" noProof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Recycling</a:t>
                      </a:r>
                      <a:endParaRPr lang="en-US" sz="100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2023 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3714"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Ağaçlandırma ve Tohum Topu Faaliyeti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Otel Personeli</a:t>
                      </a:r>
                      <a:endParaRPr lang="tr-TR" sz="9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Yeşil Alanların Arttırılması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itchFamily="34" charset="0"/>
                        </a:rPr>
                        <a:t>2</a:t>
                      </a:r>
                      <a:endParaRPr lang="tr-TR" sz="9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Planting Trees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baseline="0" noProof="0" dirty="0" err="1">
                          <a:latin typeface="Calibri" pitchFamily="34" charset="0"/>
                        </a:rPr>
                        <a:t>and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baseline="0" noProof="0" dirty="0" err="1">
                          <a:latin typeface="Calibri" pitchFamily="34" charset="0"/>
                        </a:rPr>
                        <a:t>Seed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baseline="0" noProof="0" dirty="0" err="1">
                          <a:latin typeface="Calibri" pitchFamily="34" charset="0"/>
                        </a:rPr>
                        <a:t>Balls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noProof="0" dirty="0" smtClean="0">
                          <a:latin typeface="Calibri" pitchFamily="34" charset="0"/>
                        </a:rPr>
                        <a:t>Hotel </a:t>
                      </a:r>
                      <a:r>
                        <a:rPr lang="tr-TR" sz="900" noProof="0" dirty="0" err="1" smtClean="0">
                          <a:latin typeface="Calibri" pitchFamily="34" charset="0"/>
                        </a:rPr>
                        <a:t>Staff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Increase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the Number of Trees and Green Areas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itchFamily="34" charset="0"/>
                        </a:rPr>
                        <a:t>2023 </a:t>
                      </a:r>
                      <a:endParaRPr lang="tr-TR" sz="9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3714"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İle İlgili Belgesel Gösterimleri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Otel Personeli</a:t>
                      </a:r>
                      <a:endParaRPr lang="tr-TR" sz="9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Doğanın Korunması ve Çevre Sorunlarına Dikkat Çekilmesi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3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900" kern="1200" noProof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Documentary Movies About Environment And Ecology Life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noProof="0" dirty="0" smtClean="0">
                          <a:latin typeface="Calibri" pitchFamily="34" charset="0"/>
                        </a:rPr>
                        <a:t>Hotel </a:t>
                      </a:r>
                      <a:r>
                        <a:rPr lang="tr-TR" sz="900" noProof="0" dirty="0" err="1" smtClean="0">
                          <a:latin typeface="Calibri" pitchFamily="34" charset="0"/>
                        </a:rPr>
                        <a:t>Staff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Protection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The Environment  and Take Attention to </a:t>
                      </a:r>
                      <a:r>
                        <a:rPr lang="en-US" sz="900" baseline="0" noProof="0" dirty="0" err="1">
                          <a:latin typeface="Calibri" pitchFamily="34" charset="0"/>
                        </a:rPr>
                        <a:t>Enviromental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Pollution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itchFamily="34" charset="0"/>
                        </a:rPr>
                        <a:t>2023 </a:t>
                      </a:r>
                      <a:endParaRPr lang="tr-TR" sz="9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3714"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Festivali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 ve vatandaşlar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Mayıs 2023</a:t>
                      </a:r>
                      <a:endParaRPr lang="tr-TR" sz="9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4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Environmental</a:t>
                      </a:r>
                    </a:p>
                    <a:p>
                      <a:pPr algn="ctr"/>
                      <a:r>
                        <a:rPr lang="en-US" sz="900" baseline="0" noProof="0" dirty="0">
                          <a:latin typeface="Calibri" pitchFamily="34" charset="0"/>
                        </a:rPr>
                        <a:t>Festival 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 dirty="0">
                          <a:latin typeface="Calibri" pitchFamily="34" charset="0"/>
                        </a:rPr>
                        <a:t>Students And Citizens 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Increase The Environmental </a:t>
                      </a:r>
                      <a:r>
                        <a:rPr lang="tr-TR" sz="900" noProof="0" dirty="0">
                          <a:latin typeface="Calibri" pitchFamily="34" charset="0"/>
                        </a:rPr>
                        <a:t>a</a:t>
                      </a:r>
                      <a:r>
                        <a:rPr lang="en-US" sz="900" noProof="0" dirty="0" err="1">
                          <a:latin typeface="Calibri" pitchFamily="34" charset="0"/>
                        </a:rPr>
                        <a:t>nd</a:t>
                      </a:r>
                      <a:r>
                        <a:rPr lang="en-US" sz="900" noProof="0" dirty="0">
                          <a:latin typeface="Calibri" pitchFamily="34" charset="0"/>
                        </a:rPr>
                        <a:t> Ecologic Life Awareness 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April</a:t>
                      </a:r>
                      <a:r>
                        <a:rPr lang="tr-TR" sz="900" baseline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dirty="0" smtClean="0">
                          <a:latin typeface="Calibri" pitchFamily="34" charset="0"/>
                        </a:rPr>
                        <a:t>2023 </a:t>
                      </a:r>
                      <a:endParaRPr lang="tr-TR" sz="9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5265">
                <a:tc>
                  <a:txBody>
                    <a:bodyPr/>
                    <a:lstStyle/>
                    <a:p>
                      <a:pPr algn="ctr"/>
                      <a:r>
                        <a:rPr lang="tr-TR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Muhtarlar Arası Atık Toplama Yarışmaları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Muhtarlar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Geri Dönüşüm Bilincinin Arttırılması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Tüm Yıl </a:t>
                      </a:r>
                    </a:p>
                    <a:p>
                      <a:pPr algn="ctr"/>
                      <a:endParaRPr lang="tr-TR" sz="9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latin typeface="Calibri" pitchFamily="34" charset="0"/>
                        </a:rPr>
                        <a:t>5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Competition of </a:t>
                      </a:r>
                      <a:r>
                        <a:rPr lang="tr-TR" sz="900" noProof="0" dirty="0" err="1">
                          <a:latin typeface="Calibri" pitchFamily="34" charset="0"/>
                        </a:rPr>
                        <a:t>Bulp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 </a:t>
                      </a:r>
                      <a:r>
                        <a:rPr lang="tr-TR" sz="900" baseline="0" noProof="0" dirty="0" err="1">
                          <a:latin typeface="Calibri" pitchFamily="34" charset="0"/>
                        </a:rPr>
                        <a:t>and</a:t>
                      </a:r>
                      <a:r>
                        <a:rPr lang="tr-TR" sz="900" baseline="0" noProof="0" dirty="0">
                          <a:latin typeface="Calibri" pitchFamily="34" charset="0"/>
                        </a:rPr>
                        <a:t> F</a:t>
                      </a:r>
                      <a:r>
                        <a:rPr lang="tr-TR" sz="900" dirty="0" err="1"/>
                        <a:t>luorescent</a:t>
                      </a:r>
                      <a:r>
                        <a:rPr lang="tr-TR" sz="900" dirty="0"/>
                        <a:t> </a:t>
                      </a:r>
                      <a:r>
                        <a:rPr lang="en-US" sz="900" noProof="0" dirty="0">
                          <a:latin typeface="Calibri" pitchFamily="34" charset="0"/>
                        </a:rPr>
                        <a:t>Collection Among the Local Authorities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Citizens</a:t>
                      </a:r>
                      <a:r>
                        <a:rPr lang="en-US" sz="900" baseline="0" noProof="0" dirty="0">
                          <a:latin typeface="Calibri" pitchFamily="34" charset="0"/>
                        </a:rPr>
                        <a:t> And Local Authorities</a:t>
                      </a:r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Calibri" pitchFamily="34" charset="0"/>
                        </a:rPr>
                        <a:t>Increase the Recycling Awareness</a:t>
                      </a:r>
                    </a:p>
                    <a:p>
                      <a:pPr algn="ctr"/>
                      <a:endParaRPr lang="en-US" sz="9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itchFamily="34" charset="0"/>
                        </a:rPr>
                        <a:t>2023 </a:t>
                      </a:r>
                      <a:endParaRPr lang="tr-TR" sz="9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33532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19535</TotalTime>
  <Words>200</Words>
  <Application>Microsoft Office PowerPoint</Application>
  <PresentationFormat>A4 Kağıt (210x297 mm)</PresentationFormat>
  <Paragraphs>58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Kristal</vt:lpstr>
      <vt:lpstr>2023YILINDA GERÇEKLEŞTİRİLMESİ PLANLANAN ÇEVRE EĞİTİM ETKİNLİKLERİ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Fulya DONMEZ</dc:creator>
  <cp:lastModifiedBy>Nirvana Cosmopolitan Asst. General Manager</cp:lastModifiedBy>
  <cp:revision>1673</cp:revision>
  <cp:lastPrinted>2019-11-20T06:52:14Z</cp:lastPrinted>
  <dcterms:created xsi:type="dcterms:W3CDTF">2015-08-11T08:22:24Z</dcterms:created>
  <dcterms:modified xsi:type="dcterms:W3CDTF">2022-12-05T08:39:38Z</dcterms:modified>
</cp:coreProperties>
</file>