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5370" autoAdjust="0"/>
  </p:normalViewPr>
  <p:slideViewPr>
    <p:cSldViewPr>
      <p:cViewPr varScale="1">
        <p:scale>
          <a:sx n="111" d="100"/>
          <a:sy n="111" d="100"/>
        </p:scale>
        <p:origin x="13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06.12.2023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998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06.12.2023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996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6849"/>
              </p:ext>
            </p:extLst>
          </p:nvPr>
        </p:nvGraphicFramePr>
        <p:xfrm>
          <a:off x="381000" y="1219200"/>
          <a:ext cx="8479202" cy="420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/>
                <a:gridCol w="1082608"/>
                <a:gridCol w="809115"/>
                <a:gridCol w="1103339"/>
                <a:gridCol w="735559"/>
                <a:gridCol w="220668"/>
                <a:gridCol w="306272"/>
                <a:gridCol w="1099807"/>
                <a:gridCol w="1073828"/>
                <a:gridCol w="986497"/>
                <a:gridCol w="773197"/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Lykia Yolu Yürüyüşü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Misafirler ve </a:t>
                      </a:r>
                      <a:r>
                        <a:rPr lang="tr-TR" sz="1000" u="none" strike="noStrike" baseline="0" dirty="0" smtClean="0"/>
                        <a:t> Personel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Çevre kültür ve doğa örtüsü ile ilgili bilgilendirme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Lycian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way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walk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Guests</a:t>
                      </a:r>
                      <a:r>
                        <a:rPr lang="tr-TR" sz="1000" u="none" strike="noStrike" dirty="0" smtClean="0"/>
                        <a:t> and </a:t>
                      </a:r>
                      <a:r>
                        <a:rPr lang="tr-TR" sz="1000" u="none" strike="noStrike" dirty="0" err="1" smtClean="0"/>
                        <a:t>staff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</a:t>
                      </a:r>
                      <a:r>
                        <a:rPr lang="tr-TR" sz="1000" u="none" strike="noStrike" dirty="0" err="1" smtClean="0"/>
                        <a:t>I</a:t>
                      </a:r>
                      <a:r>
                        <a:rPr lang="tr-TR" sz="1000" dirty="0" err="1" smtClean="0"/>
                        <a:t>nformation</a:t>
                      </a:r>
                      <a:r>
                        <a:rPr lang="tr-TR" sz="1000" dirty="0" smtClean="0"/>
                        <a:t> on </a:t>
                      </a:r>
                      <a:r>
                        <a:rPr lang="tr-TR" sz="1000" dirty="0" err="1" smtClean="0"/>
                        <a:t>environment</a:t>
                      </a:r>
                      <a:r>
                        <a:rPr lang="tr-TR" sz="1000" dirty="0" smtClean="0"/>
                        <a:t>, </a:t>
                      </a:r>
                      <a:r>
                        <a:rPr lang="tr-TR" sz="1000" dirty="0" err="1" smtClean="0"/>
                        <a:t>culture</a:t>
                      </a:r>
                      <a:r>
                        <a:rPr lang="tr-TR" sz="1000" dirty="0" smtClean="0"/>
                        <a:t> and </a:t>
                      </a:r>
                      <a:r>
                        <a:rPr lang="tr-TR" sz="1000" dirty="0" err="1" smtClean="0"/>
                        <a:t>nature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cover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Çevre Eğitimi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Personel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Çevre</a:t>
                      </a:r>
                      <a:r>
                        <a:rPr lang="tr-TR" sz="1000" u="none" strike="noStrike" baseline="0" dirty="0" smtClean="0"/>
                        <a:t> bilinci oluşturmak.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Nisan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Education</a:t>
                      </a:r>
                      <a:r>
                        <a:rPr lang="tr-TR" sz="1000" u="none" strike="noStrike" dirty="0" smtClean="0"/>
                        <a:t>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Staff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</a:t>
                      </a:r>
                      <a:r>
                        <a:rPr lang="tr-TR" sz="1000" dirty="0" err="1" smtClean="0"/>
                        <a:t>To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create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April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Enerji ve Su Tasarrufu 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Personel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Doğal Kaynakların Doğru Kullanımı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Nisan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/>
                        <a:t>Energy and Water Saving training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 smtClean="0"/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/>
                        <a:t>Correct Use of Natural Resources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April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Kıdrak</a:t>
                      </a:r>
                      <a:r>
                        <a:rPr lang="tr-TR" sz="1000" baseline="0" dirty="0" smtClean="0"/>
                        <a:t> Yolu Çevre Temizliği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Personel ve Misafir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Çevre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Her ay 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Kıdrak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Road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Guests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</a:t>
                      </a:r>
                      <a:r>
                        <a:rPr lang="tr-TR" sz="1000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Staff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Once</a:t>
                      </a:r>
                      <a:r>
                        <a:rPr lang="tr-TR" sz="1000" baseline="0" dirty="0" smtClean="0"/>
                        <a:t> a </a:t>
                      </a:r>
                      <a:r>
                        <a:rPr lang="tr-TR" sz="1000" baseline="0" dirty="0" err="1" smtClean="0"/>
                        <a:t>mounth</a:t>
                      </a:r>
                      <a:r>
                        <a:rPr lang="tr-TR" sz="1000" dirty="0" smtClean="0"/>
                        <a:t> 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Çevre Koy</a:t>
                      </a:r>
                      <a:r>
                        <a:rPr lang="tr-TR" sz="1000" baseline="0" dirty="0" smtClean="0"/>
                        <a:t> ve Deniz Temizliği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Misafir ve Personel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Çevre Temizliği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Temmuz- Eylül 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Environment Bay and Sea 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Guests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</a:t>
                      </a:r>
                      <a:r>
                        <a:rPr lang="tr-TR" sz="1000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Staff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-</a:t>
                      </a:r>
                      <a:r>
                        <a:rPr lang="tr-TR" sz="1000" smtClean="0"/>
                        <a:t>September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57310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</a:t>
            </a:r>
            <a:r>
              <a:rPr lang="tr-TR" sz="1000" dirty="0" smtClean="0"/>
              <a:t>ÖLÜDENİZ/ </a:t>
            </a:r>
            <a:r>
              <a:rPr lang="tr-TR" sz="1000" b="1" dirty="0" smtClean="0">
                <a:solidFill>
                  <a:srgbClr val="FF0000"/>
                </a:solidFill>
              </a:rPr>
              <a:t>FETHİYE / MUĞLA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 smtClean="0">
                <a:solidFill>
                  <a:srgbClr val="FF0000"/>
                </a:solidFill>
              </a:rPr>
              <a:t>Liberty </a:t>
            </a:r>
            <a:r>
              <a:rPr lang="tr-TR" sz="1000" b="1" smtClean="0">
                <a:solidFill>
                  <a:srgbClr val="FF0000"/>
                </a:solidFill>
              </a:rPr>
              <a:t>Hotels Lykia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5063</TotalTime>
  <Words>177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Umit Cubuk</cp:lastModifiedBy>
  <cp:revision>424</cp:revision>
  <cp:lastPrinted>1601-01-01T00:00:00Z</cp:lastPrinted>
  <dcterms:created xsi:type="dcterms:W3CDTF">1601-01-01T00:00:00Z</dcterms:created>
  <dcterms:modified xsi:type="dcterms:W3CDTF">2023-12-06T09:08:01Z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