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47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43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40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56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42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87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31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7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2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89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88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0DA5-60A1-47F2-B5A5-29115B8180C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21EE8-76C6-4D0E-B7F9-01967D73E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61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1981201" y="228601"/>
            <a:ext cx="8264525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2400" b="1" dirty="0">
                <a:solidFill>
                  <a:srgbClr val="002060"/>
                </a:solidFill>
              </a:rPr>
              <a:t>EK-2</a:t>
            </a:r>
          </a:p>
          <a:p>
            <a:pPr algn="ctr">
              <a:defRPr/>
            </a:pPr>
            <a:r>
              <a:rPr lang="tr-TR" sz="2400" b="1" dirty="0">
                <a:solidFill>
                  <a:srgbClr val="002060"/>
                </a:solidFill>
              </a:rPr>
              <a:t>2025 </a:t>
            </a:r>
            <a:r>
              <a:rPr lang="tr-TR" sz="2400" b="1" dirty="0">
                <a:solidFill>
                  <a:srgbClr val="002060"/>
                </a:solidFill>
              </a:rPr>
              <a:t>YILINDA GERÇEKLEŞTİRİLECEK ÇEVRE EĞİTİM ETKİNLİKLERİ</a:t>
            </a:r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/>
          </p:nvPr>
        </p:nvGraphicFramePr>
        <p:xfrm>
          <a:off x="1905000" y="1219200"/>
          <a:ext cx="8479202" cy="4206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5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3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6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91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045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864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31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215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 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 adı ve kategorisi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Hedef grup ve yeri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Aktivitenin amacı ve içeriği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smtClean="0"/>
                        <a:t>Planlanan tarih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 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Name and category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Target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Group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place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Aim and content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err="1" smtClean="0"/>
                        <a:t>Date</a:t>
                      </a:r>
                      <a:r>
                        <a:rPr kumimoji="0" lang="tr-TR" sz="1000" kern="1200" dirty="0" smtClean="0"/>
                        <a:t> of </a:t>
                      </a:r>
                      <a:r>
                        <a:rPr kumimoji="0" lang="tr-TR" sz="1000" kern="1200" dirty="0" err="1" smtClean="0"/>
                        <a:t>the</a:t>
                      </a:r>
                      <a:r>
                        <a:rPr kumimoji="0" lang="tr-TR" sz="1000" kern="1200" dirty="0" smtClean="0"/>
                        <a:t> </a:t>
                      </a:r>
                      <a:r>
                        <a:rPr kumimoji="0" lang="tr-TR" sz="1000" kern="1200" dirty="0" err="1" smtClean="0"/>
                        <a:t>activity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71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u="none" strike="noStrike" dirty="0"/>
                        <a:t>1</a:t>
                      </a:r>
                      <a:endParaRPr lang="tr-TR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Uçurtma Şenliği</a:t>
                      </a:r>
                      <a:endParaRPr lang="tr-TR" sz="105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Gençler ve Çocuklara yönelik</a:t>
                      </a:r>
                      <a:endParaRPr lang="tr-TR" sz="105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dirty="0" smtClean="0"/>
                        <a:t>Eğlenerek Öğrenme</a:t>
                      </a:r>
                    </a:p>
                    <a:p>
                      <a:endParaRPr lang="tr-TR" sz="105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24/07/2025</a:t>
                      </a:r>
                      <a:endParaRPr lang="tr-TR" sz="105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4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u="none" strike="noStrike"/>
                        <a:t>2</a:t>
                      </a:r>
                      <a:endParaRPr lang="tr-TR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Çevre ve Çocuk Şenliği</a:t>
                      </a:r>
                      <a:endParaRPr lang="tr-TR" sz="105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Çocuklara yönelik sokak</a:t>
                      </a:r>
                      <a:r>
                        <a:rPr lang="tr-TR" sz="1050" baseline="0" dirty="0" smtClean="0"/>
                        <a:t> şenliği</a:t>
                      </a:r>
                      <a:endParaRPr lang="tr-TR" sz="105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Eğlenerek Öğrenme</a:t>
                      </a:r>
                      <a:endParaRPr lang="tr-TR" sz="105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02/06/2025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5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u="none" strike="noStrike"/>
                        <a:t>3</a:t>
                      </a:r>
                      <a:endParaRPr lang="tr-TR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Kıyı</a:t>
                      </a:r>
                      <a:r>
                        <a:rPr lang="tr-TR" sz="10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Temizliği</a:t>
                      </a:r>
                      <a:endParaRPr lang="tr-TR" sz="105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dirty="0" smtClean="0"/>
                        <a:t>Bütün yaş gurupları için </a:t>
                      </a:r>
                    </a:p>
                    <a:p>
                      <a:endParaRPr lang="tr-TR" sz="105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dirty="0" smtClean="0"/>
                        <a:t>Çevre koruma bilincinin aşılanması</a:t>
                      </a:r>
                    </a:p>
                    <a:p>
                      <a:endParaRPr lang="tr-TR" sz="105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08/06/2025</a:t>
                      </a:r>
                      <a:endParaRPr lang="tr-TR" sz="105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8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Ağaç Dikimi</a:t>
                      </a:r>
                      <a:endParaRPr lang="tr-TR" sz="1050" b="0" i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Bütün Yaş gurupları için</a:t>
                      </a:r>
                      <a:endParaRPr lang="tr-TR" sz="105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dirty="0" smtClean="0"/>
                        <a:t>Çevre koruma bilincinin aşılanması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24/09/2025</a:t>
                      </a:r>
                      <a:endParaRPr lang="tr-TR" sz="105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47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İzmarit Toplama</a:t>
                      </a:r>
                      <a:r>
                        <a:rPr lang="tr-TR" sz="1050" baseline="0" dirty="0" smtClean="0"/>
                        <a:t> Etkinliği</a:t>
                      </a:r>
                      <a:endParaRPr lang="tr-TR" sz="105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dirty="0" smtClean="0"/>
                        <a:t>Bütün Yaş gurupları için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dirty="0" smtClean="0"/>
                        <a:t>Çevre koruma bilincinin aşılanması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050" dirty="0" smtClean="0"/>
                        <a:t>11/08/2025</a:t>
                      </a:r>
                      <a:endParaRPr lang="tr-TR" sz="105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881" name="10 Metin kutusu"/>
          <p:cNvSpPr txBox="1">
            <a:spLocks noChangeArrowheads="1"/>
          </p:cNvSpPr>
          <p:nvPr/>
        </p:nvSpPr>
        <p:spPr bwMode="auto">
          <a:xfrm>
            <a:off x="2057400" y="5715000"/>
            <a:ext cx="707597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000" b="1" dirty="0"/>
              <a:t>ETKİNLİKLERİN HİTAP ETTİĞİ BÖLGE:</a:t>
            </a:r>
            <a:r>
              <a:rPr lang="tr-TR" sz="1000" dirty="0"/>
              <a:t>  </a:t>
            </a:r>
            <a:r>
              <a:rPr lang="tr-TR" sz="1000" b="1" dirty="0"/>
              <a:t>Tekirdağ Büyükşehir Kapsamında</a:t>
            </a:r>
            <a:endParaRPr lang="tr-TR" sz="1000" b="1" dirty="0">
              <a:solidFill>
                <a:srgbClr val="FF0000"/>
              </a:solidFill>
            </a:endParaRPr>
          </a:p>
          <a:p>
            <a:r>
              <a:rPr lang="tr-TR" sz="1000" dirty="0"/>
              <a:t>( REGION OF ACTIVITES )</a:t>
            </a:r>
            <a:r>
              <a:rPr lang="tr-TR" sz="1000" i="1" dirty="0"/>
              <a:t> </a:t>
            </a:r>
            <a:r>
              <a:rPr lang="tr-TR" sz="1000" dirty="0"/>
              <a:t> </a:t>
            </a:r>
          </a:p>
          <a:p>
            <a:r>
              <a:rPr lang="tr-TR" sz="1000" b="1" dirty="0"/>
              <a:t> </a:t>
            </a:r>
            <a:endParaRPr lang="tr-TR" sz="1000" dirty="0"/>
          </a:p>
          <a:p>
            <a:r>
              <a:rPr lang="tr-TR" sz="1000" b="1" dirty="0"/>
              <a:t>ETKİNLİKLERİ ORGANİZE EDEN BELEDİYE-DERNEK VEYA İŞLETME</a:t>
            </a:r>
            <a:r>
              <a:rPr lang="tr-TR" sz="1000" dirty="0"/>
              <a:t> </a:t>
            </a:r>
            <a:r>
              <a:rPr lang="tr-TR" sz="1000" b="1" dirty="0"/>
              <a:t>: </a:t>
            </a:r>
            <a:r>
              <a:rPr lang="tr-TR" sz="1000" b="1" dirty="0"/>
              <a:t>Tekirdağ Büyükşehir Belediyesi Çevre Koruma ve Kontrol Dairesi</a:t>
            </a:r>
            <a:endParaRPr lang="tr-TR" sz="1000" b="1" dirty="0">
              <a:solidFill>
                <a:srgbClr val="FF0000"/>
              </a:solidFill>
            </a:endParaRPr>
          </a:p>
          <a:p>
            <a:r>
              <a:rPr lang="tr-TR" sz="1000" dirty="0"/>
              <a:t>( ACTIVITIES ORGANIZED BY )</a:t>
            </a:r>
          </a:p>
        </p:txBody>
      </p:sp>
    </p:spTree>
    <p:extLst>
      <p:ext uri="{BB962C8B-B14F-4D97-AF65-F5344CB8AC3E}">
        <p14:creationId xmlns:p14="http://schemas.microsoft.com/office/powerpoint/2010/main" val="76787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Geniş ekran</PresentationFormat>
  <Paragraphs>42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Cüneyt Ençkü</dc:creator>
  <cp:lastModifiedBy>Cüneyt Ençkü</cp:lastModifiedBy>
  <cp:revision>1</cp:revision>
  <dcterms:created xsi:type="dcterms:W3CDTF">2024-12-04T07:53:37Z</dcterms:created>
  <dcterms:modified xsi:type="dcterms:W3CDTF">2024-12-04T07:53:53Z</dcterms:modified>
</cp:coreProperties>
</file>