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47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4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40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56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42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87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3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7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2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89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8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0DA5-60A1-47F2-B5A5-29115B8180CF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1EE8-76C6-4D0E-B7F9-01967D73ED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61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1201" y="228601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2025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/>
          </p:nvPr>
        </p:nvGraphicFramePr>
        <p:xfrm>
          <a:off x="1905000" y="1219200"/>
          <a:ext cx="8479202" cy="420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9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45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6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31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u="none" strike="noStrike" dirty="0"/>
                        <a:t>1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Uçurtma Şenliği</a:t>
                      </a:r>
                      <a:endParaRPr lang="tr-TR" sz="105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Gençler ve Çocuklara yönelik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/>
                        <a:t>Eğlenerek Öğrenme</a:t>
                      </a:r>
                    </a:p>
                    <a:p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24/07/2025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u="none" strike="noStrike"/>
                        <a:t>2</a:t>
                      </a:r>
                      <a:endParaRPr lang="tr-TR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Çevre ve Çocuk Şenliği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Çocuklara yönelik sokak</a:t>
                      </a:r>
                      <a:r>
                        <a:rPr lang="tr-TR" sz="1050" baseline="0" dirty="0" smtClean="0"/>
                        <a:t> şenliği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Eğlenerek Öğrenme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02/06/2025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u="none" strike="noStrike"/>
                        <a:t>3</a:t>
                      </a:r>
                      <a:endParaRPr lang="tr-TR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Kıyı</a:t>
                      </a:r>
                      <a:r>
                        <a:rPr lang="tr-TR" sz="105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</a:t>
                      </a:r>
                      <a:endParaRPr lang="tr-TR" sz="105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/>
                        <a:t>Bütün yaş gurupları için </a:t>
                      </a:r>
                    </a:p>
                    <a:p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/>
                        <a:t>Çevre koruma bilincinin aşılanması</a:t>
                      </a:r>
                    </a:p>
                    <a:p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08/06/2025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Ağaç Dikimi</a:t>
                      </a:r>
                      <a:endParaRPr lang="tr-TR" sz="105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Bütün Yaş gurupları için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/>
                        <a:t>Çevre koruma bilincinin aşılanması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24/09/2025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İzmarit Toplama</a:t>
                      </a:r>
                      <a:r>
                        <a:rPr lang="tr-TR" sz="1050" baseline="0" dirty="0" smtClean="0"/>
                        <a:t> Etkinliği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/>
                        <a:t>Bütün Yaş gurupları için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50" dirty="0" smtClean="0"/>
                        <a:t>Çevre koruma bilincinin aşılanması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11/08/2025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0" y="5715000"/>
            <a:ext cx="707597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/>
              <a:t>Tekirdağ Büyükşehir Kapsamında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/>
              <a:t>Tekirdağ Büyükşehir Belediyesi Çevre Koruma ve Kontrol Dairesi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7678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Geniş ekran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Cüneyt Ençkü</dc:creator>
  <cp:lastModifiedBy>Cüneyt Ençkü</cp:lastModifiedBy>
  <cp:revision>1</cp:revision>
  <dcterms:created xsi:type="dcterms:W3CDTF">2024-12-04T07:53:37Z</dcterms:created>
  <dcterms:modified xsi:type="dcterms:W3CDTF">2024-12-04T07:53:53Z</dcterms:modified>
</cp:coreProperties>
</file>