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5" r:id="rId2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2" autoAdjust="0"/>
    <p:restoredTop sz="95392" autoAdjust="0"/>
  </p:normalViewPr>
  <p:slideViewPr>
    <p:cSldViewPr>
      <p:cViewPr>
        <p:scale>
          <a:sx n="83" d="100"/>
          <a:sy n="83" d="100"/>
        </p:scale>
        <p:origin x="-252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20F5604-FAB7-434D-B328-F24EDE6EEDD7}" type="datetimeFigureOut">
              <a:rPr lang="tr-TR"/>
              <a:pPr>
                <a:defRPr/>
              </a:pPr>
              <a:t>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A57DB85-1D96-48D7-BD6F-BF2AC62D9B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716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D508E5B9-C2BC-475F-BA13-8567AACCA139}" type="datetimeFigureOut">
              <a:rPr lang="tr-TR" smtClean="0"/>
              <a:pPr/>
              <a:t>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88221" tIns="44111" rIns="88221" bIns="44111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7E702D09-9312-4FBC-8DFA-924A5446C8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720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5183" y="452735"/>
            <a:ext cx="826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2020 YILINDA GERÇEKLEŞTİRİLECEK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9402446"/>
              </p:ext>
            </p:extLst>
          </p:nvPr>
        </p:nvGraphicFramePr>
        <p:xfrm>
          <a:off x="251520" y="1052737"/>
          <a:ext cx="8716239" cy="5181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13"/>
                <a:gridCol w="1099307"/>
                <a:gridCol w="821594"/>
                <a:gridCol w="1120356"/>
                <a:gridCol w="746905"/>
                <a:gridCol w="181211"/>
                <a:gridCol w="353856"/>
                <a:gridCol w="1116770"/>
                <a:gridCol w="1090391"/>
                <a:gridCol w="1001713"/>
                <a:gridCol w="785123"/>
              </a:tblGrid>
              <a:tr h="5179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27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Koordinasyon ve bilgilendirme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toplantısı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Departman Müdürleri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Departman müdürlerinin atık yağların ayrı toplanması konusunda bilgilendirilmesi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Mayıs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Meeting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for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coordination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information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Managers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İnforming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managers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for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waste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degradation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27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 Dibi ve Kıyı Temizliği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Yerel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halk- plaj kullanıcıları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Denizi korumanın öneminin anlatılması, çöplerin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sergilenmesi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Mayıs-Eylül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Cleaning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seabed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Local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people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beach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users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importance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marine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conservation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 /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823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Arial" pitchFamily="34" charset="0"/>
                          <a:cs typeface="Arial" pitchFamily="34" charset="0"/>
                        </a:rPr>
                        <a:t>Mavi Bayrak </a:t>
                      </a:r>
                      <a:r>
                        <a:rPr lang="tr-TR" sz="1000" dirty="0" smtClean="0">
                          <a:latin typeface="Arial" pitchFamily="34" charset="0"/>
                          <a:cs typeface="Arial" pitchFamily="34" charset="0"/>
                        </a:rPr>
                        <a:t>tanıtımına</a:t>
                      </a:r>
                      <a:r>
                        <a:rPr lang="tr-TR" sz="1000" baseline="0" dirty="0" smtClean="0">
                          <a:latin typeface="Arial" pitchFamily="34" charset="0"/>
                          <a:cs typeface="Arial" pitchFamily="34" charset="0"/>
                        </a:rPr>
                        <a:t> yönelik promosyon malzemeleri hazırlamak ve dağıtmak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cs typeface="Arial" pitchFamily="34" charset="0"/>
                        </a:rPr>
                        <a:t>Plaj çalışanları, turistler,</a:t>
                      </a:r>
                      <a:r>
                        <a:rPr lang="tr-TR" sz="1000" baseline="0" dirty="0" smtClean="0">
                          <a:latin typeface="Arial" pitchFamily="34" charset="0"/>
                          <a:cs typeface="Arial" pitchFamily="34" charset="0"/>
                        </a:rPr>
                        <a:t> yöre halkı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Arial" pitchFamily="34" charset="0"/>
                          <a:cs typeface="Arial" pitchFamily="34" charset="0"/>
                        </a:rPr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cs typeface="Arial" pitchFamily="34" charset="0"/>
                        </a:rPr>
                        <a:t>Mayıs-Eylül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Preparing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distributing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promotion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materials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regarding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Blue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Flats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demonstration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Beach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staff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tourists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local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people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Blue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Flag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demonstration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 /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27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«Temiz Çevre» konulu şiir  veya kompozisyon yarışması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Öğrenciler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Öğrencileri çevre</a:t>
                      </a:r>
                      <a:r>
                        <a:rPr lang="tr-TR" sz="10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konusunda </a:t>
                      </a:r>
                      <a:r>
                        <a:rPr lang="tr-TR" sz="100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biliçlendirmek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cs typeface="Arial" pitchFamily="34" charset="0"/>
                        </a:rPr>
                        <a:t>Mart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Poem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or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composition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contest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about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forest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Students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Making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students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conscious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on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importance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forest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March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920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Sıfır Atık Etkinlikleri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Kamu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Kurum Ve Kuruluşları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Sezon boyunca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During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season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68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8045</TotalTime>
  <Words>213</Words>
  <Application>Microsoft Office PowerPoint</Application>
  <PresentationFormat>Ekran Gösterisi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kas likya</cp:lastModifiedBy>
  <cp:revision>616</cp:revision>
  <cp:lastPrinted>2012-12-07T13:38:54Z</cp:lastPrinted>
  <dcterms:created xsi:type="dcterms:W3CDTF">1601-01-01T00:00:00Z</dcterms:created>
  <dcterms:modified xsi:type="dcterms:W3CDTF">2019-11-08T07:30:31Z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