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5620573-C847-69CF-1E29-413B4FF756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D1CD355-743F-E115-F35E-588EF7B69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761E0A-7859-386E-2E83-34FE5AFA8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890D02-229F-BCDC-B974-48C5BCD1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6F651F-AEDC-246E-51BF-D5CF5DA0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309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16ADF4B-B617-49E6-23E7-AF53DB5A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28A2825-7C84-A329-B964-8C8F1F46C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769A6A6-4859-8DE5-6577-91A9E09E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0DF82C3-750E-4C0D-F857-4B0CF1ECD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B10AC25-7761-A052-F348-896E80CC9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344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57D5B9A5-8D86-1254-3C15-7BD5DA0A4D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6CD1ABE-F87F-113A-D286-AC2B1FDCA9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16C680-C43A-C83C-7FBD-7001B435E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AAB770B-B88F-DF05-5AFA-7032F2281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CEC1E4A-399B-BFE4-A411-1F8E32C1C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7998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88E0FE-32C9-7CA3-AC1D-FE609BE69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FD7ED5E-1933-3A6D-BFEE-1C62C0DA8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FCB9D9-192C-1AC9-2DEE-A178BFD20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EC1DB7-1C89-52C5-E08F-76A4A390E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738EF63-1B1A-C5A1-8696-85F6694E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4887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D6D9CE-73A4-9F57-2759-F0AB5A769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CE0D153-BE13-9CD2-E149-8DA3AFF4B8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88396AD-3F45-23EE-25F3-BAC16B7B7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8ACCD78-887A-B925-76BC-FD16387B6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E6477E-7F45-DA0C-2D52-21DFE4D0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564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2EC2EB5-8251-AA71-CB33-3F74EB083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61CB50-44DE-1503-E873-786E83EBBF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6B9C6C4-2501-83EE-E228-91C126946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70D524C-952F-0106-56E4-9CDEB647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138FE68-8978-1147-A6FA-80EA251EE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77E930-F068-E27C-DA0B-7871A7630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2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A26258A-DF65-59B0-3D89-3DAD9225A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CC3E8CD-2CE6-B4A7-008B-C972146FD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92AC70C-811A-6D78-C9C1-7708F58C6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D96B602-F496-303D-B387-F7DC1F9A56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F8312F5-DECC-464F-A7DA-928E1BEC44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18F9CC31-B8AA-7CFF-4C23-5EF305103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88A694D-A6BF-CB9B-D0E6-C68ED4B33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4178D894-ABAE-26FB-7DDF-62CD7F27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739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CE6DA6-3727-2C94-C943-775B2BEE3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84FF946-B5EB-FC4F-6182-DA74A2DB4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ED3A7B5-8211-8271-CE53-9AB4A67ED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D83E7F5-4173-ACEA-C7B6-498F8FFF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5103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AB560544-451E-259A-6125-30AE7BCB5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085BD13B-4C4D-D78F-84EE-619D4AAF5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962BDB0-1EA9-833E-2FC0-068FE859D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68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90B878-D6EE-E436-6F4D-74314DEB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EDE3BC0-2CCC-F4C6-823C-8D11D0030A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BD51827-3D12-81E0-78D8-34746C8132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2FA8F02-77CC-5D73-F1BF-FADC976A8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F3B037A-CA24-9500-C3E2-C6F10C898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3EF0E78-362E-9E19-0862-E524417C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76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0DD04F-C849-31BD-EF83-7D303724F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52434FA-CBC4-91A5-1432-13CFD92EEC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54B68EB-AE1C-6F28-F381-6DDECFABAD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82BFFB2-A122-880D-4FC0-ACADF604E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4C4D011-D12F-6A92-41EA-933CDCBCB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4918BB8-E66A-EEC2-9FB7-4A22C77B1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2279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27DD40A-05C8-6AEB-5FF0-131AC1DFE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90BC3D7-BB88-FAEF-AF34-127857C11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A998064-2029-8BE1-5C9E-92B7B1F72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19C51-065C-4C9A-93BF-9A6ABC70EFCC}" type="datetimeFigureOut">
              <a:rPr lang="tr-TR" smtClean="0"/>
              <a:t>30.11.2022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D1DBC4D-A2D3-F969-B432-996FF8767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65AE285-189E-8224-D950-54900F37FE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D7203-C967-49D3-933A-E05EC5872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679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98C061-4825-4CEA-8869-916A09F7A9B5}" type="slidenum">
              <a:rPr lang="tr-TR" smtClean="0"/>
              <a:t>1</a:t>
            </a:fld>
            <a:endParaRPr lang="tr-TR"/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D1EFC7B4-EE2F-15FF-739C-8565BE480B54}"/>
              </a:ext>
            </a:extLst>
          </p:cNvPr>
          <p:cNvSpPr txBox="1"/>
          <p:nvPr/>
        </p:nvSpPr>
        <p:spPr>
          <a:xfrm>
            <a:off x="2135560" y="332656"/>
            <a:ext cx="68865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sz="1800" b="1" dirty="0">
                <a:solidFill>
                  <a:srgbClr val="002060"/>
                </a:solidFill>
                <a:latin typeface="+mn-lt"/>
              </a:rPr>
              <a:t>EK-2</a:t>
            </a:r>
          </a:p>
          <a:p>
            <a:pPr algn="ctr">
              <a:defRPr/>
            </a:pPr>
            <a:r>
              <a:rPr lang="tr-TR" sz="1800" b="1" dirty="0">
                <a:solidFill>
                  <a:srgbClr val="002060"/>
                </a:solidFill>
                <a:latin typeface="+mn-lt"/>
              </a:rPr>
              <a:t>2023 YILINDA GERÇEKLEŞTİRİLECEK ÇEVRE EĞİTİM ETKİNLİKLERİ</a:t>
            </a:r>
          </a:p>
        </p:txBody>
      </p:sp>
      <p:graphicFrame>
        <p:nvGraphicFramePr>
          <p:cNvPr id="8" name="Tablo 7">
            <a:extLst>
              <a:ext uri="{FF2B5EF4-FFF2-40B4-BE49-F238E27FC236}">
                <a16:creationId xmlns:a16="http://schemas.microsoft.com/office/drawing/2014/main" id="{24A29A1B-A0A5-7313-3EE1-7CF527B6659C}"/>
              </a:ext>
            </a:extLst>
          </p:cNvPr>
          <p:cNvGraphicFramePr>
            <a:graphicFrameLocks noGrp="1"/>
          </p:cNvGraphicFramePr>
          <p:nvPr/>
        </p:nvGraphicFramePr>
        <p:xfrm>
          <a:off x="1339422" y="985875"/>
          <a:ext cx="8478840" cy="45438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35">
                  <a:extLst>
                    <a:ext uri="{9D8B030D-6E8A-4147-A177-3AD203B41FA5}">
                      <a16:colId xmlns:a16="http://schemas.microsoft.com/office/drawing/2014/main" val="1521937443"/>
                    </a:ext>
                  </a:extLst>
                </a:gridCol>
                <a:gridCol w="1353065">
                  <a:extLst>
                    <a:ext uri="{9D8B030D-6E8A-4147-A177-3AD203B41FA5}">
                      <a16:colId xmlns:a16="http://schemas.microsoft.com/office/drawing/2014/main" val="3804917964"/>
                    </a:ext>
                  </a:extLst>
                </a:gridCol>
                <a:gridCol w="704335">
                  <a:extLst>
                    <a:ext uri="{9D8B030D-6E8A-4147-A177-3AD203B41FA5}">
                      <a16:colId xmlns:a16="http://schemas.microsoft.com/office/drawing/2014/main" val="3765416025"/>
                    </a:ext>
                  </a:extLst>
                </a:gridCol>
                <a:gridCol w="1054899">
                  <a:extLst>
                    <a:ext uri="{9D8B030D-6E8A-4147-A177-3AD203B41FA5}">
                      <a16:colId xmlns:a16="http://schemas.microsoft.com/office/drawing/2014/main" val="597382190"/>
                    </a:ext>
                  </a:extLst>
                </a:gridCol>
                <a:gridCol w="735527">
                  <a:extLst>
                    <a:ext uri="{9D8B030D-6E8A-4147-A177-3AD203B41FA5}">
                      <a16:colId xmlns:a16="http://schemas.microsoft.com/office/drawing/2014/main" val="22635489"/>
                    </a:ext>
                  </a:extLst>
                </a:gridCol>
                <a:gridCol w="220659">
                  <a:extLst>
                    <a:ext uri="{9D8B030D-6E8A-4147-A177-3AD203B41FA5}">
                      <a16:colId xmlns:a16="http://schemas.microsoft.com/office/drawing/2014/main" val="3519948072"/>
                    </a:ext>
                  </a:extLst>
                </a:gridCol>
                <a:gridCol w="306259">
                  <a:extLst>
                    <a:ext uri="{9D8B030D-6E8A-4147-A177-3AD203B41FA5}">
                      <a16:colId xmlns:a16="http://schemas.microsoft.com/office/drawing/2014/main" val="2675850608"/>
                    </a:ext>
                  </a:extLst>
                </a:gridCol>
                <a:gridCol w="1099760">
                  <a:extLst>
                    <a:ext uri="{9D8B030D-6E8A-4147-A177-3AD203B41FA5}">
                      <a16:colId xmlns:a16="http://schemas.microsoft.com/office/drawing/2014/main" val="1010042443"/>
                    </a:ext>
                  </a:extLst>
                </a:gridCol>
                <a:gridCol w="1073782">
                  <a:extLst>
                    <a:ext uri="{9D8B030D-6E8A-4147-A177-3AD203B41FA5}">
                      <a16:colId xmlns:a16="http://schemas.microsoft.com/office/drawing/2014/main" val="4216484423"/>
                    </a:ext>
                  </a:extLst>
                </a:gridCol>
                <a:gridCol w="986455">
                  <a:extLst>
                    <a:ext uri="{9D8B030D-6E8A-4147-A177-3AD203B41FA5}">
                      <a16:colId xmlns:a16="http://schemas.microsoft.com/office/drawing/2014/main" val="3918581219"/>
                    </a:ext>
                  </a:extLst>
                </a:gridCol>
                <a:gridCol w="773164">
                  <a:extLst>
                    <a:ext uri="{9D8B030D-6E8A-4147-A177-3AD203B41FA5}">
                      <a16:colId xmlns:a16="http://schemas.microsoft.com/office/drawing/2014/main" val="2813798740"/>
                    </a:ext>
                  </a:extLst>
                </a:gridCol>
              </a:tblGrid>
              <a:tr h="72143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 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 adı ve kategorisi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Hedef grup ve yeri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Aktivitenin amacı ve içeriği 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/>
                        <a:t>Planlanan tarih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 </a:t>
                      </a:r>
                      <a:endParaRPr lang="tr-TR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Name and category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 err="1"/>
                        <a:t>Target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Group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and</a:t>
                      </a:r>
                      <a:r>
                        <a:rPr lang="tr-TR" sz="1000" u="none" strike="noStrike" dirty="0"/>
                        <a:t> </a:t>
                      </a:r>
                      <a:r>
                        <a:rPr lang="tr-TR" sz="1000" u="none" strike="noStrike" dirty="0" err="1"/>
                        <a:t>place</a:t>
                      </a:r>
                      <a:endParaRPr lang="tr-TR" sz="1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/>
                        <a:t>Aim and content of the activity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tr-TR" sz="1000" kern="1200" dirty="0" err="1"/>
                        <a:t>Date</a:t>
                      </a:r>
                      <a:r>
                        <a:rPr kumimoji="0" lang="tr-TR" sz="1000" kern="1200" dirty="0"/>
                        <a:t> of </a:t>
                      </a:r>
                      <a:r>
                        <a:rPr kumimoji="0" lang="tr-TR" sz="1000" kern="1200" dirty="0" err="1"/>
                        <a:t>the</a:t>
                      </a:r>
                      <a:r>
                        <a:rPr kumimoji="0" lang="tr-TR" sz="1000" kern="1200" dirty="0"/>
                        <a:t> </a:t>
                      </a:r>
                      <a:r>
                        <a:rPr kumimoji="0" lang="tr-TR" sz="1000" kern="1200" dirty="0" err="1"/>
                        <a:t>activity</a:t>
                      </a:r>
                      <a:endParaRPr lang="tr-TR" sz="1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extLst>
                  <a:ext uri="{0D108BD9-81ED-4DB2-BD59-A6C34878D82A}">
                    <a16:rowId xmlns:a16="http://schemas.microsoft.com/office/drawing/2014/main" val="181609671"/>
                  </a:ext>
                </a:extLst>
              </a:tr>
              <a:tr h="73558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Okullarda  Çevre</a:t>
                      </a:r>
                      <a:r>
                        <a:rPr lang="tr-TR" sz="1000" u="none" strike="noStrike" baseline="0" dirty="0"/>
                        <a:t> Günü Konulu Resim Çalışması</a:t>
                      </a:r>
                      <a:endParaRPr lang="tr-TR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da-DK" sz="1000" u="none" strike="noStrike" dirty="0"/>
                        <a:t>Yöre Halkı, Öğrenciler ve Diğer Ülke Halkları </a:t>
                      </a:r>
                      <a:endParaRPr lang="da-DK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/>
                        <a:t>Çevremizdeki Bitki, Kuş vb. Canlıların Korunması ve Tanıtılması</a:t>
                      </a:r>
                      <a:endParaRPr lang="tr-TR" sz="1000" b="0" i="0" u="none" strike="noStrike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Haziran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dirty="0"/>
                        <a:t> 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1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/>
                        <a:t>environmental and human photograph exhibition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tr-TR" sz="1000" u="none" strike="noStrike" dirty="0"/>
                        <a:t>Kızılağaç</a:t>
                      </a:r>
                      <a:r>
                        <a:rPr lang="en-US" sz="1000" u="none" strike="noStrike" dirty="0"/>
                        <a:t> populace, students and turkey populace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/>
                        <a:t> information about plants, birds in the area   and how to protect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June</a:t>
                      </a:r>
                      <a:r>
                        <a:rPr lang="tr-TR" sz="1000" dirty="0"/>
                        <a:t> 2022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460419368"/>
                  </a:ext>
                </a:extLst>
              </a:tr>
              <a:tr h="79132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2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Ağaç</a:t>
                      </a:r>
                      <a:r>
                        <a:rPr lang="tr-TR" sz="1000" baseline="0" dirty="0"/>
                        <a:t> dikimi ve sebze bahçesi oluşturma</a:t>
                      </a:r>
                      <a:endParaRPr lang="tr-TR" sz="1000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u="none" strike="noStrike" dirty="0"/>
                        <a:t>Yöre Halkı, Öğrenciler  </a:t>
                      </a:r>
                      <a:endParaRPr lang="da-DK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r>
                        <a:rPr lang="tr-TR" sz="1000" u="none" strike="noStrike" dirty="0" err="1"/>
                        <a:t>Öğr</a:t>
                      </a:r>
                      <a:r>
                        <a:rPr lang="tr-TR" sz="1000" u="none" strike="noStrike" dirty="0"/>
                        <a:t>. ve velilerin çevre bitki canlılığına </a:t>
                      </a:r>
                      <a:r>
                        <a:rPr lang="tr-TR" sz="1000" u="none" strike="noStrike" dirty="0" err="1"/>
                        <a:t>dikkatlelerini</a:t>
                      </a:r>
                      <a:r>
                        <a:rPr lang="tr-TR" sz="1000" u="none" strike="noStrike" dirty="0"/>
                        <a:t> çekmek</a:t>
                      </a:r>
                      <a:endParaRPr lang="tr-TR" sz="1000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/>
                        <a:t>Haziran 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2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 err="1"/>
                        <a:t>Tree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planting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and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vegetable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baseline="0" dirty="0" err="1"/>
                        <a:t>garden</a:t>
                      </a:r>
                      <a:r>
                        <a:rPr lang="tr-TR" sz="1000" baseline="0" dirty="0"/>
                        <a:t> </a:t>
                      </a:r>
                      <a:endParaRPr lang="tr-TR" sz="1000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Students </a:t>
                      </a:r>
                      <a:r>
                        <a:rPr lang="tr-TR" sz="1000" dirty="0" err="1"/>
                        <a:t>parents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baseline="0" dirty="0" err="1"/>
                        <a:t>and</a:t>
                      </a:r>
                      <a:r>
                        <a:rPr lang="tr-TR" sz="1000" baseline="0" dirty="0"/>
                        <a:t> Manavgat </a:t>
                      </a:r>
                      <a:r>
                        <a:rPr lang="tr-TR" sz="1000" baseline="0" dirty="0" err="1"/>
                        <a:t>populace</a:t>
                      </a:r>
                      <a:endParaRPr lang="tr-TR" sz="1000" dirty="0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/>
                        <a:t>To attract attention to </a:t>
                      </a:r>
                      <a:r>
                        <a:rPr lang="tr-TR" sz="1000" u="none" strike="noStrike" dirty="0" err="1"/>
                        <a:t>planting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 err="1"/>
                        <a:t>June</a:t>
                      </a:r>
                      <a:r>
                        <a:rPr lang="tr-TR" sz="1000" dirty="0"/>
                        <a:t> 2022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30113691"/>
                  </a:ext>
                </a:extLst>
              </a:tr>
              <a:tr h="771514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3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Tehlikeli Atık Yönetimi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Öğrenciler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Çevre bilincinin artması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Temmuz 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Dangerous </a:t>
                      </a:r>
                      <a:r>
                        <a:rPr lang="tr-TR" sz="1000" dirty="0" err="1"/>
                        <a:t>wate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management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Students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Increased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awareness</a:t>
                      </a:r>
                      <a:r>
                        <a:rPr lang="tr-TR" sz="1000" dirty="0"/>
                        <a:t> of </a:t>
                      </a:r>
                      <a:r>
                        <a:rPr lang="tr-TR" sz="1000" dirty="0" err="1"/>
                        <a:t>the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environment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June</a:t>
                      </a:r>
                      <a:r>
                        <a:rPr lang="tr-TR" sz="1000" dirty="0"/>
                        <a:t> 2022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329099001"/>
                  </a:ext>
                </a:extLst>
              </a:tr>
              <a:tr h="610763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/>
                        <a:t>4</a:t>
                      </a:r>
                      <a:endParaRPr lang="tr-TR" sz="10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Denizin fiziksel yabancı maddelerden</a:t>
                      </a:r>
                      <a:r>
                        <a:rPr lang="tr-TR" sz="1000" baseline="0" dirty="0"/>
                        <a:t> temizlenmesi ve atıklar ile çeşitli şekiller yapılarak sergilenmesi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Otel misafirleri ve çalışanları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Çevre bilincinin artması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Temmuz 2023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b="0" i="0" u="none" strike="noStrike" dirty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4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Cleaning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the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sea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from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fizical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waste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and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exhibit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them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/>
                        <a:t>Hotel </a:t>
                      </a:r>
                      <a:r>
                        <a:rPr lang="tr-TR" sz="1000" dirty="0" err="1"/>
                        <a:t>staff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and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guests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Increased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awareness</a:t>
                      </a:r>
                      <a:r>
                        <a:rPr lang="tr-TR" sz="1000" dirty="0"/>
                        <a:t> of </a:t>
                      </a:r>
                      <a:r>
                        <a:rPr lang="tr-TR" sz="1000" dirty="0" err="1"/>
                        <a:t>the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environment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000" dirty="0" err="1"/>
                        <a:t>July</a:t>
                      </a:r>
                      <a:r>
                        <a:rPr lang="tr-TR" sz="1000" dirty="0"/>
                        <a:t> 2022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228471436"/>
                  </a:ext>
                </a:extLst>
              </a:tr>
              <a:tr h="609592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000" u="none" strike="noStrike" dirty="0"/>
                        <a:t>5</a:t>
                      </a:r>
                      <a:endParaRPr lang="tr-TR" sz="1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Çevre Koruma Broşür Dağıtımı</a:t>
                      </a: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u="none" strike="noStrike" dirty="0"/>
                        <a:t>Yöre Halkı, Öğrenciler ve Diğer Ülke Halkları</a:t>
                      </a:r>
                      <a:r>
                        <a:rPr lang="tr-TR" sz="1000" u="none" strike="noStrike" dirty="0"/>
                        <a:t>ı</a:t>
                      </a:r>
                      <a:endParaRPr lang="tr-TR" sz="1000" dirty="0"/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/>
                        <a:t>Çevre bilincinin artması</a:t>
                      </a:r>
                      <a:endParaRPr lang="tr-TR" sz="10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endParaRPr lang="tr-TR" sz="1000" dirty="0"/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00"/>
                        <a:t>Ağustos 20232</a:t>
                      </a:r>
                      <a:endParaRPr lang="tr-TR" sz="1000" dirty="0"/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/>
                        <a:t>5</a:t>
                      </a: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 err="1"/>
                        <a:t>Enviroment</a:t>
                      </a:r>
                      <a:r>
                        <a:rPr lang="tr-TR" sz="1000" dirty="0"/>
                        <a:t> </a:t>
                      </a:r>
                      <a:r>
                        <a:rPr lang="tr-TR" sz="1000" dirty="0" err="1"/>
                        <a:t>Protection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baseline="0" dirty="0" err="1"/>
                        <a:t>brochure</a:t>
                      </a:r>
                      <a:r>
                        <a:rPr lang="tr-TR" sz="1000" baseline="0" dirty="0"/>
                        <a:t> </a:t>
                      </a:r>
                      <a:r>
                        <a:rPr lang="tr-TR" sz="1000" baseline="0" dirty="0" err="1"/>
                        <a:t>distribution</a:t>
                      </a:r>
                      <a:endParaRPr lang="tr-TR" sz="1000" dirty="0"/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u="none" strike="noStrike" dirty="0"/>
                        <a:t>Kızılağaç</a:t>
                      </a:r>
                      <a:r>
                        <a:rPr lang="en-US" sz="1000" u="none" strike="noStrike" dirty="0"/>
                        <a:t> populace, students and turkey populace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000" dirty="0"/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/>
                        <a:t> information about </a:t>
                      </a:r>
                      <a:r>
                        <a:rPr lang="tr-TR" sz="1000" u="none" strike="noStrike" dirty="0" err="1"/>
                        <a:t>envitoment</a:t>
                      </a:r>
                      <a:r>
                        <a:rPr lang="tr-TR" sz="1000" u="none" strike="noStrike" baseline="0" dirty="0"/>
                        <a:t> </a:t>
                      </a:r>
                      <a:r>
                        <a:rPr lang="en-US" sz="1000" u="none" strike="noStrike" dirty="0"/>
                        <a:t>  and how to protect</a:t>
                      </a:r>
                      <a:endParaRPr lang="en-US" sz="1000" b="0" i="0" u="none" strike="noStrik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77" marR="68577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000" dirty="0" err="1"/>
                        <a:t>August</a:t>
                      </a:r>
                      <a:r>
                        <a:rPr lang="tr-TR" sz="1000" dirty="0"/>
                        <a:t> 2022</a:t>
                      </a:r>
                    </a:p>
                  </a:txBody>
                  <a:tcPr marL="68577" marR="68577" marT="0" marB="0" anchor="ctr"/>
                </a:tc>
                <a:extLst>
                  <a:ext uri="{0D108BD9-81ED-4DB2-BD59-A6C34878D82A}">
                    <a16:rowId xmlns:a16="http://schemas.microsoft.com/office/drawing/2014/main" val="106632476"/>
                  </a:ext>
                </a:extLst>
              </a:tr>
            </a:tbl>
          </a:graphicData>
        </a:graphic>
      </p:graphicFrame>
      <p:sp>
        <p:nvSpPr>
          <p:cNvPr id="9" name="10 Metin kutusu">
            <a:extLst>
              <a:ext uri="{FF2B5EF4-FFF2-40B4-BE49-F238E27FC236}">
                <a16:creationId xmlns:a16="http://schemas.microsoft.com/office/drawing/2014/main" id="{7F3B70B6-74AC-66A2-140E-B92EA46B0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8990" y="5677144"/>
            <a:ext cx="455765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1000" b="1" dirty="0"/>
              <a:t>ETKİNLİKLERİN HİTAP ETTİĞİ BÖLGE:</a:t>
            </a:r>
            <a:r>
              <a:rPr lang="tr-TR" sz="1000" dirty="0"/>
              <a:t>  </a:t>
            </a:r>
            <a:r>
              <a:rPr lang="tr-TR" sz="1000" b="1" dirty="0">
                <a:solidFill>
                  <a:srgbClr val="FF0000"/>
                </a:solidFill>
              </a:rPr>
              <a:t>…</a:t>
            </a:r>
            <a:r>
              <a:rPr lang="tr-TR" sz="1000" b="1" dirty="0" err="1">
                <a:solidFill>
                  <a:srgbClr val="FF0000"/>
                </a:solidFill>
              </a:rPr>
              <a:t>Kızılot</a:t>
            </a:r>
            <a:r>
              <a:rPr lang="tr-TR" sz="1000" b="1" dirty="0">
                <a:solidFill>
                  <a:srgbClr val="FF0000"/>
                </a:solidFill>
              </a:rPr>
              <a:t>…………..</a:t>
            </a:r>
          </a:p>
          <a:p>
            <a:r>
              <a:rPr lang="tr-TR" sz="1000" dirty="0"/>
              <a:t>( REGION OF ACTIVITES )</a:t>
            </a:r>
            <a:r>
              <a:rPr lang="tr-TR" sz="1000" i="1" dirty="0"/>
              <a:t> </a:t>
            </a:r>
            <a:r>
              <a:rPr lang="tr-TR" sz="1000" dirty="0"/>
              <a:t> </a:t>
            </a:r>
          </a:p>
          <a:p>
            <a:r>
              <a:rPr lang="tr-TR" sz="1000" b="1" dirty="0"/>
              <a:t> </a:t>
            </a:r>
            <a:endParaRPr lang="tr-TR" sz="1000" dirty="0"/>
          </a:p>
          <a:p>
            <a:r>
              <a:rPr lang="tr-TR" sz="1000" b="1" dirty="0"/>
              <a:t>ETKİNLİKLERİ ORGANİZE EDEN BELEDİYE-DERNEK VEYA İŞLETME</a:t>
            </a:r>
            <a:r>
              <a:rPr lang="tr-TR" sz="1000" dirty="0"/>
              <a:t> </a:t>
            </a:r>
            <a:r>
              <a:rPr lang="tr-TR" sz="1000" b="1" dirty="0"/>
              <a:t>: </a:t>
            </a:r>
            <a:r>
              <a:rPr lang="tr-TR" sz="1000" b="1" dirty="0">
                <a:solidFill>
                  <a:srgbClr val="FF0000"/>
                </a:solidFill>
              </a:rPr>
              <a:t>………………………..</a:t>
            </a:r>
          </a:p>
          <a:p>
            <a:r>
              <a:rPr lang="tr-TR" sz="1000" dirty="0"/>
              <a:t>( ACTIVITIES ORGANIZED BY )</a:t>
            </a:r>
          </a:p>
        </p:txBody>
      </p:sp>
    </p:spTree>
    <p:extLst>
      <p:ext uri="{BB962C8B-B14F-4D97-AF65-F5344CB8AC3E}">
        <p14:creationId xmlns:p14="http://schemas.microsoft.com/office/powerpoint/2010/main" val="3189447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Geniş ekran</PresentationFormat>
  <Paragraphs>68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Mikail GÜZEL</dc:creator>
  <cp:lastModifiedBy>Mikail GÜZEL</cp:lastModifiedBy>
  <cp:revision>1</cp:revision>
  <dcterms:created xsi:type="dcterms:W3CDTF">2022-11-30T08:44:07Z</dcterms:created>
  <dcterms:modified xsi:type="dcterms:W3CDTF">2022-11-30T08:44:59Z</dcterms:modified>
</cp:coreProperties>
</file>