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17.11.2021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2022 YILINDA GERÇEKLEŞTİRİLECEK ÇEVRE EĞİTİM ETKİNLİKLERİ</a:t>
            </a:r>
          </a:p>
        </p:txBody>
      </p:sp>
      <p:sp>
        <p:nvSpPr>
          <p:cNvPr id="56323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589802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Turistik tesis yöneticileri ve personeli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10/06/2022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1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Briefing About the Sea Turtles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Meeting and Seminar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Tourism facility managers and personnel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The need and methods for protecting endangered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10/06/20</a:t>
                      </a:r>
                      <a:r>
                        <a:rPr lang="tr-TR" sz="1100" dirty="0">
                          <a:effectLst/>
                        </a:rPr>
                        <a:t>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halkı, öğrenciler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15/08/2022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 and Man Photography Exhibition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Exhibition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Local people, students, foreign communities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15/08/20</a:t>
                      </a:r>
                      <a:r>
                        <a:rPr lang="tr-TR" sz="1100" dirty="0">
                          <a:effectLst/>
                        </a:rPr>
                        <a:t>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Ulusal 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uluslararası doğa gönüllüleri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Nesli tehlike altındaki canlıların korunması gereği ve yöntemleri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01/06/2022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- 30/09/2022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3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Monitoring and Conservation of Sea Turtles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/ Project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National and international nature volunteers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need and methods for protecting endangered species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01/06/20</a:t>
                      </a:r>
                      <a:r>
                        <a:rPr lang="tr-TR" sz="1100" dirty="0">
                          <a:effectLst/>
                        </a:rPr>
                        <a:t>22</a:t>
                      </a:r>
                      <a:r>
                        <a:rPr lang="en-GB" sz="1100" dirty="0">
                          <a:effectLst/>
                        </a:rPr>
                        <a:t> – </a:t>
                      </a:r>
                      <a:r>
                        <a:rPr lang="tr-TR" sz="1100" dirty="0">
                          <a:effectLst/>
                        </a:rPr>
                        <a:t>30</a:t>
                      </a:r>
                      <a:r>
                        <a:rPr lang="en-GB" sz="1100" dirty="0">
                          <a:effectLst/>
                        </a:rPr>
                        <a:t>/</a:t>
                      </a:r>
                      <a:r>
                        <a:rPr lang="tr-TR" sz="1100" dirty="0">
                          <a:effectLst/>
                        </a:rPr>
                        <a:t>09</a:t>
                      </a:r>
                      <a:r>
                        <a:rPr lang="en-GB" sz="1100" dirty="0">
                          <a:effectLst/>
                        </a:rPr>
                        <a:t>/20</a:t>
                      </a:r>
                      <a:r>
                        <a:rPr lang="tr-TR" sz="1100">
                          <a:effectLst/>
                        </a:rPr>
                        <a:t>22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Yöre halkı, turistik tesis çalışanları ve gönüllüler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için bilinçlendirme ve ortak hareket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4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Clean Environment Campaign 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Environmental Activity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people, tourism facility and volunteers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Raising awareness for a clean environment and collaboration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Yöre halkı ve diğer ülke halkları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Çevremizdeki bitki, kuş ve diğer canlıların korunması ve tanıtılması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Sezon boyunca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5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Environmental Conservation and Information Project</a:t>
                      </a: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/ Printed Document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Local people and foreign communities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Conservation and introduction of plants, birds and other species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Throughout the season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316</Words>
  <Application>Microsoft Office PowerPoint</Application>
  <PresentationFormat>Ekran Gösterisi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Yeliz AKGÖNÜL</cp:lastModifiedBy>
  <cp:revision>7</cp:revision>
  <dcterms:created xsi:type="dcterms:W3CDTF">2017-04-11T11:56:54Z</dcterms:created>
  <dcterms:modified xsi:type="dcterms:W3CDTF">2021-11-17T08:47:57Z</dcterms:modified>
</cp:coreProperties>
</file>