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9" r:id="rId3"/>
    <p:sldId id="417" r:id="rId4"/>
    <p:sldId id="337" r:id="rId5"/>
    <p:sldId id="427" r:id="rId6"/>
    <p:sldId id="400" r:id="rId7"/>
    <p:sldId id="401" r:id="rId8"/>
    <p:sldId id="347" r:id="rId9"/>
    <p:sldId id="428" r:id="rId10"/>
    <p:sldId id="274" r:id="rId11"/>
    <p:sldId id="399" r:id="rId12"/>
    <p:sldId id="410" r:id="rId13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92" autoAdjust="0"/>
  </p:normalViewPr>
  <p:slideViewPr>
    <p:cSldViewPr>
      <p:cViewPr>
        <p:scale>
          <a:sx n="106" d="100"/>
          <a:sy n="106" d="100"/>
        </p:scale>
        <p:origin x="-72" y="17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F44D1F3-05DD-4821-AD56-39C7A8B947F2}" type="datetimeFigureOut">
              <a:rPr lang="tr-TR"/>
              <a:pPr>
                <a:defRPr/>
              </a:pPr>
              <a:t>09.11.2023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52ECAD-A54A-4EB0-9CFF-69A7FBF400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221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pPr>
              <a:defRPr/>
            </a:pPr>
            <a:fld id="{60451BD8-E481-4123-AB1B-A3EA166D2298}" type="datetimeFigureOut">
              <a:rPr lang="tr-TR"/>
              <a:pPr>
                <a:defRPr/>
              </a:pPr>
              <a:t>09.11.2023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88112" tIns="44056" rIns="88112" bIns="44056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pPr>
              <a:defRPr/>
            </a:pPr>
            <a:fld id="{9312652C-EDC1-4F62-B3DC-A8B5ECA8D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3260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5B573-242C-46DB-8571-150CC54EBA6C}" type="slidenum">
              <a:rPr lang="tr-TR" smtClean="0"/>
              <a:pPr/>
              <a:t>1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8" name="19 Serbest Form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Serbest Form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0" name="20 Düz Bağlayıcı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3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CFEFE1-9497-40D6-B64E-127F5C5F505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14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EB9AD7-D432-4B19-B9C0-B3F1081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AB7-DD96-4C46-8A5C-CB05DF013225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74EC-4864-4C22-B468-FFF81EFA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94DC-6467-4219-8D86-3E15D82F85E6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BAA-A2A0-4D96-AA43-22AEEE41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B4A5-68B9-47DA-915D-5141C25761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132513"/>
            <a:ext cx="17256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6DD-D8DB-46AD-9D17-2E6703E46540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Konyaaltı Belediyesi 2011 Çevre Etkinlikleri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Resim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183313"/>
            <a:ext cx="1803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18B2C-E7BB-4F7E-ABD3-6DA98AB72B75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3A7D-B0FD-4E8C-9C88-9DFB8E2B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094C4-A297-49D7-96F0-33CEAB06CFF1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1A69-DFD2-49C0-ABB3-B8B749E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CCF50-17B2-44C7-90DE-D9278420B168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EFF64-E401-4C2D-B0F8-8FB7EB1D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DFC48-5CB6-4B63-BCB4-775D0153B25F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9290F-EE52-472D-A8CF-06551216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2FB-9D78-4C4F-98D9-859B2D2047B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8E5-0BFF-4152-9F88-9097425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582F-155F-4A2A-8631-58A2B563B4C6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F720-9785-42AD-8BAF-63B55038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7" name="16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16 Dik Üçg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18 Düz Bağlayıcı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11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187142-E5F4-4F39-9BDF-DFE8E9AD46B6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1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9458CA-6EAF-4C8D-9BF6-4CE6F47B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14" name="13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1028" name="13 Dik Üçgen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14 Düz Bağlayıcı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BF6FE3-3E44-4B55-92E6-C9654512C626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6E338-2473-4A60-9C96-6537E7AB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44" r:id="rId7"/>
    <p:sldLayoutId id="2147484053" r:id="rId8"/>
    <p:sldLayoutId id="2147484054" r:id="rId9"/>
    <p:sldLayoutId id="2147484045" r:id="rId10"/>
    <p:sldLayoutId id="2147484046" r:id="rId11"/>
    <p:sldLayoutId id="21474840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9 Resim" descr="mavibayrakyazıl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33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6992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2024 </a:t>
            </a:r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YILI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+mn-lt"/>
              </a:rPr>
              <a:t>MAVİ BAYRAK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ÇEVRE EĞİTİM VE BİLİNÇLENDİRME 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ETKİNLİKLERİ DOSYASI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14290"/>
            <a:ext cx="2153833" cy="1267553"/>
          </a:xfrm>
          <a:prstGeom prst="rect">
            <a:avLst/>
          </a:prstGeom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2300278" cy="582912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239517" y="1484025"/>
            <a:ext cx="1967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lvl="0" indent="-255588" eaLnBrk="0" hangingPunct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/>
              </a:rPr>
              <a:t>LE JARDİN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9 Dikdörtgen"/>
          <p:cNvSpPr>
            <a:spLocks noChangeArrowheads="1"/>
          </p:cNvSpPr>
          <p:nvPr/>
        </p:nvSpPr>
        <p:spPr bwMode="auto">
          <a:xfrm>
            <a:off x="609600" y="914400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5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Mavi Bayrak ile ilgili bilgilendirme ve Eğitim </a:t>
            </a:r>
            <a:endParaRPr lang="tr-TR" sz="20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12/08/2024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Tesis Çalışanları ve misafirler</a:t>
            </a: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tnote\Desktop\mavi bayrak\Yeni klasör\IMG-20180926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6" y="31376"/>
            <a:ext cx="4022988" cy="41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9 Resim Yer Tutucusu" descr="FB_IMG_15393343652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4460" b="24460"/>
          <a:stretch>
            <a:fillRect/>
          </a:stretch>
        </p:blipFill>
        <p:spPr>
          <a:xfrm>
            <a:off x="4143372" y="0"/>
            <a:ext cx="4772028" cy="4096264"/>
          </a:xfrm>
        </p:spPr>
      </p:pic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456986" y="228600"/>
            <a:ext cx="826495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EK-2</a:t>
            </a:r>
            <a:endParaRPr lang="tr-TR" sz="24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2024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YILINDA </a:t>
            </a: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GERÇEKLEŞTİRİLECEK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ÇEVRE EĞİTİM ETKİNLİKLERİ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8983106"/>
              </p:ext>
            </p:extLst>
          </p:nvPr>
        </p:nvGraphicFramePr>
        <p:xfrm>
          <a:off x="381000" y="1219200"/>
          <a:ext cx="8479202" cy="423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12"/>
                <a:gridCol w="1082608"/>
                <a:gridCol w="809115"/>
                <a:gridCol w="1103339"/>
                <a:gridCol w="735559"/>
                <a:gridCol w="220668"/>
                <a:gridCol w="306272"/>
                <a:gridCol w="1099807"/>
                <a:gridCol w="1073828"/>
                <a:gridCol w="986497"/>
                <a:gridCol w="773197"/>
              </a:tblGrid>
              <a:tr h="7215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 adı ve kategorisi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Hedef grup ve yeri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Aktivitenin amacı ve içeriği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 smtClean="0"/>
                        <a:t>Planlanan tarih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Name and category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/>
                        <a:t>Target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Group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and</a:t>
                      </a:r>
                      <a:r>
                        <a:rPr lang="tr-TR" sz="1000" u="none" strike="noStrike" dirty="0"/>
                        <a:t> </a:t>
                      </a:r>
                      <a:r>
                        <a:rPr lang="tr-TR" sz="1000" u="none" strike="noStrike" dirty="0" err="1"/>
                        <a:t>place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Aim and content of the activity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tr-TR" sz="1000" kern="1200" dirty="0" err="1" smtClean="0"/>
                        <a:t>Date</a:t>
                      </a:r>
                      <a:r>
                        <a:rPr kumimoji="0" lang="tr-TR" sz="1000" kern="1200" dirty="0" smtClean="0"/>
                        <a:t> of </a:t>
                      </a:r>
                      <a:r>
                        <a:rPr kumimoji="0" lang="tr-TR" sz="1000" kern="1200" dirty="0" err="1" smtClean="0"/>
                        <a:t>the</a:t>
                      </a:r>
                      <a:r>
                        <a:rPr kumimoji="0" lang="tr-TR" sz="1000" kern="1200" dirty="0" smtClean="0"/>
                        <a:t> </a:t>
                      </a:r>
                      <a:r>
                        <a:rPr kumimoji="0" lang="tr-TR" sz="1000" kern="1200" dirty="0" err="1" smtClean="0"/>
                        <a:t>activity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57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Düny</a:t>
                      </a:r>
                      <a:r>
                        <a:rPr lang="tr-TR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çevre günü etkinliği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Otel</a:t>
                      </a:r>
                      <a:r>
                        <a:rPr lang="tr-TR" sz="1000" baseline="0" dirty="0" smtClean="0"/>
                        <a:t> çalışanları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HAZİRAN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 err="1" smtClean="0"/>
                        <a:t>Worl</a:t>
                      </a:r>
                      <a:r>
                        <a:rPr lang="tr-TR" sz="1000" u="none" strike="noStrike" dirty="0" smtClean="0"/>
                        <a:t> </a:t>
                      </a:r>
                      <a:r>
                        <a:rPr lang="en-US" sz="1000" u="none" strike="noStrike" dirty="0" smtClean="0"/>
                        <a:t>Environment</a:t>
                      </a:r>
                      <a:r>
                        <a:rPr lang="tr-TR" sz="1000" u="none" strike="noStrike" baseline="0" dirty="0" smtClean="0"/>
                        <a:t> </a:t>
                      </a:r>
                      <a:r>
                        <a:rPr lang="tr-TR" sz="1000" u="none" strike="noStrike" baseline="0" dirty="0" err="1" smtClean="0"/>
                        <a:t>day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Hotel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employees</a:t>
                      </a:r>
                      <a:endParaRPr lang="tr-TR" sz="1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fontAlgn="t"/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err="1" smtClean="0"/>
                        <a:t>Increased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awareness</a:t>
                      </a:r>
                      <a:r>
                        <a:rPr lang="tr-TR" sz="1000" dirty="0" smtClean="0"/>
                        <a:t> of </a:t>
                      </a:r>
                      <a:r>
                        <a:rPr lang="tr-TR" sz="1000" dirty="0" err="1" smtClean="0"/>
                        <a:t>the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 smtClean="0"/>
                        <a:t>environment</a:t>
                      </a:r>
                      <a:endParaRPr lang="tr-TR" sz="1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fontAlgn="t"/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june2024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914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Ağaç</a:t>
                      </a:r>
                      <a:r>
                        <a:rPr lang="tr-TR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dikimi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tr-TR" sz="1000" u="none" strike="noStrike" dirty="0" smtClean="0"/>
                    </a:p>
                    <a:p>
                      <a:pPr algn="ctr" fontAlgn="t"/>
                      <a:r>
                        <a:rPr lang="tr-TR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r>
                        <a:rPr lang="tr-TR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misafirleri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u="none" strike="noStrike" dirty="0"/>
                        <a:t>Çevremizdeki Bitki, Kuş ve Diğer Canlıların Korunması ve Tanıtılması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Mayıs-Haziran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Tree</a:t>
                      </a:r>
                      <a:r>
                        <a:rPr lang="tr-TR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planting</a:t>
                      </a:r>
                      <a:r>
                        <a:rPr lang="tr-TR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Hotel</a:t>
                      </a:r>
                      <a:r>
                        <a:rPr lang="tr-TR" sz="10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guests</a:t>
                      </a:r>
                      <a:endParaRPr lang="tr-TR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/>
                        <a:t> information about plants, birds in the area   and how to protect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May-</a:t>
                      </a:r>
                      <a:r>
                        <a:rPr lang="tr-TR" sz="1000" dirty="0" err="1" smtClean="0"/>
                        <a:t>June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35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Dünya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çocuk günü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misafir çocuklar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Haziran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/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Word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children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Hotel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children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guests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 smtClean="0"/>
                        <a:t>June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08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Çevre</a:t>
                      </a:r>
                      <a:r>
                        <a:rPr lang="tr-TR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bilinci eğitimi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/>
                        <a:t>Otel çalışanları</a:t>
                      </a:r>
                      <a:endParaRPr lang="tr-TR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Çevre bilincinin artması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Haziran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/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/>
                        <a:t>Seminar on global warming and its effects</a:t>
                      </a:r>
                      <a:endParaRPr lang="tr-TR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Hotel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employees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Increased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awareness</a:t>
                      </a:r>
                      <a:r>
                        <a:rPr lang="tr-TR" sz="1000" dirty="0"/>
                        <a:t> of </a:t>
                      </a:r>
                      <a:r>
                        <a:rPr lang="tr-TR" sz="1000" dirty="0" err="1"/>
                        <a:t>the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environment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June2024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34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/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Mavi</a:t>
                      </a:r>
                      <a:r>
                        <a:rPr lang="tr-TR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bayrak tanıtım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Otel</a:t>
                      </a:r>
                      <a:r>
                        <a:rPr lang="tr-TR" sz="1000" baseline="0" dirty="0" smtClean="0"/>
                        <a:t> çalışanları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 misafirler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Ağustos-Eylül </a:t>
                      </a: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/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/>
                        <a:t>Blue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 smtClean="0"/>
                        <a:t>Flag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 smtClean="0"/>
                        <a:t>Hotel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dirty="0" err="1"/>
                        <a:t>staff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and</a:t>
                      </a:r>
                      <a:r>
                        <a:rPr lang="tr-TR" sz="1000" dirty="0"/>
                        <a:t> </a:t>
                      </a:r>
                      <a:r>
                        <a:rPr lang="tr-TR" sz="1000" dirty="0" err="1"/>
                        <a:t>guests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/>
                        <a:t>Blue Flag </a:t>
                      </a:r>
                      <a:r>
                        <a:rPr lang="tr-TR" sz="1000" dirty="0" err="1"/>
                        <a:t>presentation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err="1" smtClean="0"/>
                        <a:t>August</a:t>
                      </a:r>
                      <a:r>
                        <a:rPr lang="tr-TR" sz="1000" dirty="0" smtClean="0"/>
                        <a:t>-</a:t>
                      </a:r>
                      <a:r>
                        <a:rPr lang="tr-TR" sz="1000" dirty="0" err="1" smtClean="0"/>
                        <a:t>Septemb</a:t>
                      </a:r>
                      <a:endParaRPr lang="tr-TR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/>
                        <a:t>2024</a:t>
                      </a:r>
                      <a:endParaRPr lang="tr-T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881" name="10 Metin kutusu"/>
          <p:cNvSpPr txBox="1">
            <a:spLocks noChangeArrowheads="1"/>
          </p:cNvSpPr>
          <p:nvPr/>
        </p:nvSpPr>
        <p:spPr bwMode="auto">
          <a:xfrm>
            <a:off x="533400" y="5715000"/>
            <a:ext cx="82926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 b="1" dirty="0"/>
              <a:t>ETKİNLİKLERİN HİTAP ETTİĞİ BÖLGE:</a:t>
            </a:r>
            <a:r>
              <a:rPr lang="tr-TR" sz="1000" dirty="0"/>
              <a:t> </a:t>
            </a:r>
            <a:r>
              <a:rPr lang="tr-TR" sz="1000" dirty="0" smtClean="0"/>
              <a:t>GENEL ALANLAR VE TESİS İÇERİSİ </a:t>
            </a:r>
            <a:r>
              <a:rPr lang="tr-TR" sz="1000" b="1" dirty="0">
                <a:solidFill>
                  <a:srgbClr val="FF0000"/>
                </a:solidFill>
              </a:rPr>
              <a:t>………………………………..</a:t>
            </a:r>
          </a:p>
          <a:p>
            <a:r>
              <a:rPr lang="tr-TR" sz="1000" dirty="0"/>
              <a:t>( </a:t>
            </a:r>
            <a:r>
              <a:rPr lang="tr-TR" sz="1000" dirty="0" err="1"/>
              <a:t>REGION</a:t>
            </a:r>
            <a:r>
              <a:rPr lang="tr-TR" sz="1000" dirty="0"/>
              <a:t> OF </a:t>
            </a:r>
            <a:r>
              <a:rPr lang="tr-TR" sz="1000" dirty="0" err="1"/>
              <a:t>ACTIVITES</a:t>
            </a:r>
            <a:r>
              <a:rPr lang="tr-TR" sz="1000" dirty="0"/>
              <a:t> )</a:t>
            </a:r>
            <a:r>
              <a:rPr lang="tr-TR" sz="1000" i="1" dirty="0"/>
              <a:t> </a:t>
            </a:r>
            <a:r>
              <a:rPr lang="tr-TR" sz="1000" dirty="0"/>
              <a:t> </a:t>
            </a:r>
          </a:p>
          <a:p>
            <a:r>
              <a:rPr lang="tr-TR" sz="1000" b="1" dirty="0"/>
              <a:t> </a:t>
            </a:r>
            <a:endParaRPr lang="tr-TR" sz="1000" dirty="0"/>
          </a:p>
          <a:p>
            <a:r>
              <a:rPr lang="tr-TR" sz="1000" b="1" dirty="0"/>
              <a:t>ETKİNLİKLERİ ORGANİZE EDEN BELEDİYE-DERNEK VEYA İŞLETME</a:t>
            </a:r>
            <a:r>
              <a:rPr lang="tr-TR" sz="1000" dirty="0"/>
              <a:t> </a:t>
            </a:r>
            <a:r>
              <a:rPr lang="tr-TR" sz="1000" b="1" dirty="0"/>
              <a:t>: </a:t>
            </a:r>
            <a:r>
              <a:rPr lang="tr-TR" sz="1000" b="1" dirty="0" smtClean="0"/>
              <a:t>KEMER BELEDİYESİ VE QUEEN’S PARK HOTELS. LE JARDİN</a:t>
            </a:r>
            <a:endParaRPr lang="tr-TR" sz="1000" b="1" dirty="0"/>
          </a:p>
          <a:p>
            <a:r>
              <a:rPr lang="tr-TR" sz="1000" dirty="0"/>
              <a:t>( </a:t>
            </a:r>
            <a:r>
              <a:rPr lang="tr-TR" sz="1000" dirty="0" err="1"/>
              <a:t>ACTIVITIES</a:t>
            </a:r>
            <a:r>
              <a:rPr lang="tr-TR" sz="1000" dirty="0"/>
              <a:t> </a:t>
            </a:r>
            <a:r>
              <a:rPr lang="tr-TR" sz="1000" dirty="0" err="1"/>
              <a:t>ORGANIZED</a:t>
            </a:r>
            <a:r>
              <a:rPr lang="tr-TR" sz="1000" dirty="0"/>
              <a:t> </a:t>
            </a:r>
            <a:r>
              <a:rPr lang="tr-TR" sz="1000" dirty="0" err="1"/>
              <a:t>BY</a:t>
            </a:r>
            <a:r>
              <a:rPr lang="tr-TR" sz="1000" dirty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Dikdörtgen"/>
          <p:cNvSpPr>
            <a:spLocks noChangeArrowheads="1"/>
          </p:cNvSpPr>
          <p:nvPr/>
        </p:nvSpPr>
        <p:spPr bwMode="auto">
          <a:xfrm>
            <a:off x="609600" y="990600"/>
            <a:ext cx="7924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1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Dünya Çevre Günü Etkinliği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05/06/2024</a:t>
            </a:r>
            <a:endParaRPr lang="tr-TR" sz="2000" dirty="0">
              <a:solidFill>
                <a:schemeClr val="dk1"/>
              </a:solidFill>
              <a:cs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OTEL PERSONELİ </a:t>
            </a: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Fotoğraf</a:t>
            </a: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5029200" y="595079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200" b="1" dirty="0" smtClean="0">
                <a:latin typeface="Bookman Old Style" pitchFamily="18" charset="0"/>
              </a:rPr>
              <a:t>TESİS ÇALIŞANLARININ KATILIMLARIYLA ÇEVRE TEMİZLİĞİ GERÇEKLEŞTİRİLDİ</a:t>
            </a:r>
          </a:p>
          <a:p>
            <a:pPr eaLnBrk="1" hangingPunct="1"/>
            <a:endParaRPr lang="tr-TR" sz="1200" b="1" dirty="0">
              <a:latin typeface="Bookman Old Style" pitchFamily="18" charset="0"/>
            </a:endParaRPr>
          </a:p>
        </p:txBody>
      </p:sp>
      <p:pic>
        <p:nvPicPr>
          <p:cNvPr id="4098" name="Picture 2" descr="C:\Users\itnote\Desktop\mavi bayrak\Yeni klasör\IMG-20180926-WA00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5461" y="304800"/>
            <a:ext cx="4337937" cy="28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tnote\Desktop\mavi bayrak\Yeni klasör\IMG-20180926-WA00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7945" y="3975960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114800"/>
            <a:ext cx="2153833" cy="121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Dikdörtgen"/>
          <p:cNvSpPr>
            <a:spLocks noChangeArrowheads="1"/>
          </p:cNvSpPr>
          <p:nvPr/>
        </p:nvSpPr>
        <p:spPr bwMode="auto">
          <a:xfrm>
            <a:off x="533400" y="1219200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2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 smtClean="0">
                <a:latin typeface="Calibri" pitchFamily="34" charset="0"/>
              </a:rPr>
              <a:t>Çevremizi koruyalım kapsamında ağaç dikimi </a:t>
            </a: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r>
              <a:rPr lang="tr-TR" sz="2000" dirty="0" smtClean="0">
                <a:latin typeface="Calibri" pitchFamily="34" charset="0"/>
              </a:rPr>
              <a:t>16/06/2024</a:t>
            </a: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Tecrübeli Bahçe personelimiz ile beraber minik otel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misafirlermizin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katılımı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İle gerçekleştirildi.</a:t>
            </a:r>
            <a:endParaRPr lang="tr-T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-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Fotoğraf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tnote\Desktop\mavi bayrak\IMG-20180913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878" y="3505200"/>
            <a:ext cx="4497121" cy="28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tnote\Desktop\mavi bayrak\Yeni klasör\IMG-2018091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49" y="76200"/>
            <a:ext cx="42862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521" y="1219200"/>
            <a:ext cx="2153833" cy="12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13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Dikdörtgen"/>
          <p:cNvSpPr>
            <a:spLocks noChangeArrowheads="1"/>
          </p:cNvSpPr>
          <p:nvPr/>
        </p:nvSpPr>
        <p:spPr bwMode="auto">
          <a:xfrm>
            <a:off x="609600" y="990600"/>
            <a:ext cx="7924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3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SzPct val="65000"/>
              <a:buNone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Dünya Çocuk Günü Etkinlikleri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01/06/2024</a:t>
            </a:r>
            <a:endParaRPr lang="tr-TR" sz="2000" dirty="0">
              <a:solidFill>
                <a:schemeClr val="dk1"/>
              </a:solidFill>
              <a:cs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Otel misafiri çocuklar</a:t>
            </a:r>
            <a:endParaRPr lang="tr-T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note\Desktop\mavi bayrak\Yeni klasör\IMG-20180913-WA00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0"/>
            <a:ext cx="357189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tnote\Desktop\mavi bayrak\Yeni klasör\IMG-20180913-WA00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3876962"/>
            <a:ext cx="4643469" cy="26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583" y="1033090"/>
            <a:ext cx="2153833" cy="12104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471616"/>
            <a:ext cx="2153833" cy="12104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Dikdörtgen"/>
          <p:cNvSpPr>
            <a:spLocks noChangeArrowheads="1"/>
          </p:cNvSpPr>
          <p:nvPr/>
        </p:nvSpPr>
        <p:spPr bwMode="auto">
          <a:xfrm>
            <a:off x="609600" y="990600"/>
            <a:ext cx="7620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4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altLang="tr-TR" sz="2000" dirty="0" smtClean="0">
                <a:latin typeface="Calibri" pitchFamily="34" charset="0"/>
              </a:rPr>
              <a:t>Çevre bilinci eğitimi</a:t>
            </a:r>
            <a:endParaRPr lang="tr-TR" altLang="tr-TR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12/08/2024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Otel çalışanları</a:t>
            </a:r>
            <a:endParaRPr lang="tr-T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9409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C:\Users\itnote\Desktop\mavi bayrak\Yeni klasör\IMG-20180926-WA00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9" y="1714489"/>
            <a:ext cx="4572032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77" y="358588"/>
            <a:ext cx="2153833" cy="1210418"/>
          </a:xfrm>
          <a:prstGeom prst="rect">
            <a:avLst/>
          </a:prstGeom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Resim Yer Tutucusu" descr="IMG-20180816-WA0004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6326" b="16326"/>
          <a:stretch>
            <a:fillRect/>
          </a:stretch>
        </p:blipFill>
        <p:spPr>
          <a:xfrm>
            <a:off x="5214942" y="189968"/>
            <a:ext cx="3700458" cy="4739230"/>
          </a:xfrm>
        </p:spPr>
      </p:pic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923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2483</TotalTime>
  <Words>301</Words>
  <Application>Microsoft Office PowerPoint</Application>
  <PresentationFormat>Ekran Gösterisi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oby</dc:creator>
  <cp:lastModifiedBy>windows7</cp:lastModifiedBy>
  <cp:revision>296</cp:revision>
  <cp:lastPrinted>1601-01-01T00:00:00Z</cp:lastPrinted>
  <dcterms:created xsi:type="dcterms:W3CDTF">1601-01-01T00:00:00Z</dcterms:created>
  <dcterms:modified xsi:type="dcterms:W3CDTF">2023-11-09T06:32:25Z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