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notesMasterIdLst>
    <p:notesMasterId r:id="rId3"/>
  </p:notesMasterIdLst>
  <p:handoutMasterIdLst>
    <p:handoutMasterId r:id="rId4"/>
  </p:handoutMasterIdLst>
  <p:sldIdLst>
    <p:sldId id="431" r:id="rId2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2460" autoAdjust="0"/>
  </p:normalViewPr>
  <p:slideViewPr>
    <p:cSldViewPr>
      <p:cViewPr varScale="1">
        <p:scale>
          <a:sx n="69" d="100"/>
          <a:sy n="69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891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15.11.2023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544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7CFEFE1-9497-40D6-B64E-127F5C5F5052}" type="datetimeFigureOut">
              <a:rPr lang="en-US" smtClean="0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EEB9AD7-D432-4B19-B9C0-B3F108136A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04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6CAB7-DD96-4C46-8A5C-CB05DF013225}" type="datetimeFigureOut">
              <a:rPr lang="en-US" smtClean="0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D74EC-4864-4C22-B468-FFF81EFA8D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6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494DC-6467-4219-8D86-3E15D82F85E6}" type="datetimeFigureOut">
              <a:rPr lang="en-US" smtClean="0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BFBAA-A2A0-4D96-AA43-22AEEE418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3A6DD-D8DB-46AD-9D17-2E6703E46540}" type="datetimeFigureOut">
              <a:rPr lang="en-US" smtClean="0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pic>
        <p:nvPicPr>
          <p:cNvPr id="10" name="Resim 14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732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5D18B2C-E7BB-4F7E-ABD3-6DA98AB72B75}" type="datetimeFigureOut">
              <a:rPr lang="en-US" smtClean="0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pPr>
              <a:defRPr/>
            </a:pPr>
            <a:fld id="{9C323A7D-B0FD-4E8C-9C88-9DFB8E2BFC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" name="Resim 20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Resim 21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5583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5094C4-A297-49D7-96F0-33CEAB06CFF1}" type="datetimeFigureOut">
              <a:rPr lang="en-US" smtClean="0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F1A69-DFD2-49C0-ABB3-B8B749E5A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8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8CCF50-17B2-44C7-90DE-D9278420B168}" type="datetimeFigureOut">
              <a:rPr lang="en-US" smtClean="0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EFF64-E401-4C2D-B0F8-8FB7EB1D3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8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DFC48-5CB6-4B63-BCB4-775D0153B25F}" type="datetimeFigureOut">
              <a:rPr lang="en-US" smtClean="0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9290F-EE52-472D-A8CF-0655121663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9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812FB-9D78-4C4F-98D9-859B2D2047B2}" type="datetimeFigureOut">
              <a:rPr lang="en-US" smtClean="0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5E8E5-0BFF-4152-9F88-90974256D3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4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24582F-155F-4A2A-8631-58A2B563B4C6}" type="datetimeFigureOut">
              <a:rPr lang="en-US" smtClean="0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BDF720-9785-42AD-8BAF-63B55038AC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759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E0187142-E5F4-4F39-9BDF-DFE8E9AD46B6}" type="datetimeFigureOut">
              <a:rPr lang="en-US" smtClean="0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9458CA-6EAF-4C8D-9BF6-4CE6F47B3B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644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1BF6FE3-3E44-4B55-92E6-C9654512C626}" type="datetimeFigureOut">
              <a:rPr lang="en-US" smtClean="0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2D26E338-2473-4A60-9C96-6537E7AB8B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8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741293" y="228600"/>
            <a:ext cx="769633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tr-TR" sz="2000" b="1" dirty="0" smtClean="0">
              <a:solidFill>
                <a:srgbClr val="002060"/>
              </a:solidFill>
              <a:latin typeface="+mn-lt"/>
            </a:endParaRPr>
          </a:p>
          <a:p>
            <a:pPr algn="ctr">
              <a:defRPr/>
            </a:pPr>
            <a:r>
              <a:rPr lang="tr-TR" sz="20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0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301176"/>
              </p:ext>
            </p:extLst>
          </p:nvPr>
        </p:nvGraphicFramePr>
        <p:xfrm>
          <a:off x="251520" y="1052736"/>
          <a:ext cx="8640959" cy="4633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88"/>
                <a:gridCol w="1082307"/>
                <a:gridCol w="808890"/>
                <a:gridCol w="1103032"/>
                <a:gridCol w="836547"/>
                <a:gridCol w="119414"/>
                <a:gridCol w="306186"/>
                <a:gridCol w="1099501"/>
                <a:gridCol w="1073530"/>
                <a:gridCol w="986222"/>
                <a:gridCol w="879642"/>
              </a:tblGrid>
              <a:tr h="75484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Hedef grup ve yeri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Name and category of the activity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Aim and content of the activity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0712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+mn-lt"/>
                          <a:cs typeface="+mn-cs"/>
                        </a:rPr>
                        <a:t>Çevre</a:t>
                      </a:r>
                      <a:r>
                        <a:rPr lang="tr-TR" sz="1000" b="0" i="0" u="none" strike="noStrike" baseline="0" dirty="0" smtClean="0">
                          <a:latin typeface="+mn-lt"/>
                          <a:cs typeface="+mn-cs"/>
                        </a:rPr>
                        <a:t> Standartlarımız ve Çevre Boyutlarımız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Tü</a:t>
                      </a:r>
                      <a:r>
                        <a:rPr lang="tr-TR" sz="1000" u="none" strike="noStrike" baseline="0" dirty="0" smtClean="0"/>
                        <a:t>m Personelimiz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ÇYS </a:t>
                      </a:r>
                      <a:r>
                        <a:rPr lang="tr-TR" sz="1000" u="none" strike="noStrike" dirty="0" err="1" smtClean="0"/>
                        <a:t>nin</a:t>
                      </a:r>
                      <a:r>
                        <a:rPr lang="tr-TR" sz="1000" u="none" strike="noStrike" dirty="0" smtClean="0"/>
                        <a:t> doğaya ve otelimize katkıları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Mayıs.2024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Our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en-US" sz="1000" u="none" strike="noStrike" dirty="0" smtClean="0"/>
                        <a:t>environmental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standarts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and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environmental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dimensions</a:t>
                      </a:r>
                      <a:r>
                        <a:rPr lang="en-US" sz="1000" u="none" strike="noStrike" dirty="0" smtClean="0"/>
                        <a:t> 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All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our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staff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Sytem’s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contribution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to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nature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and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our</a:t>
                      </a:r>
                      <a:r>
                        <a:rPr lang="tr-TR" sz="1000" u="none" strike="noStrike" dirty="0" smtClean="0"/>
                        <a:t> hotel.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MAY.2024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7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Sıfır Atık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Yöre </a:t>
                      </a:r>
                      <a:r>
                        <a:rPr lang="tr-TR" sz="1000" u="none" strike="noStrike" dirty="0" smtClean="0"/>
                        <a:t>Halkı,</a:t>
                      </a:r>
                    </a:p>
                    <a:p>
                      <a:pPr algn="ctr" fontAlgn="t"/>
                      <a:r>
                        <a:rPr lang="tr-TR" sz="1000" u="none" strike="noStrike" dirty="0" smtClean="0"/>
                        <a:t>Turistler ve çalışanlarımız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Atıkların kontrolü</a:t>
                      </a:r>
                      <a:r>
                        <a:rPr lang="tr-TR" sz="1000" u="none" strike="noStrike" baseline="0" dirty="0" smtClean="0"/>
                        <a:t> ve değerlendirilmesi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Haziran.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Zero </a:t>
                      </a:r>
                      <a:r>
                        <a:rPr lang="tr-TR" sz="1000" u="none" strike="noStrike" dirty="0" err="1" smtClean="0"/>
                        <a:t>wastı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Local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people</a:t>
                      </a:r>
                      <a:r>
                        <a:rPr lang="tr-TR" sz="1000" u="none" strike="noStrike" dirty="0" smtClean="0"/>
                        <a:t>, </a:t>
                      </a:r>
                      <a:r>
                        <a:rPr lang="tr-TR" sz="1000" u="none" strike="noStrike" dirty="0" err="1" smtClean="0"/>
                        <a:t>tourists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and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employees</a:t>
                      </a:r>
                      <a:r>
                        <a:rPr lang="tr-TR" sz="1000" u="none" strike="noStrike" dirty="0" smtClean="0"/>
                        <a:t>.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Control </a:t>
                      </a:r>
                      <a:r>
                        <a:rPr lang="tr-TR" sz="1000" u="none" strike="noStrike" dirty="0" err="1" smtClean="0"/>
                        <a:t>and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assessment</a:t>
                      </a:r>
                      <a:r>
                        <a:rPr lang="tr-TR" sz="1000" u="none" strike="noStrike" dirty="0" smtClean="0"/>
                        <a:t> of </a:t>
                      </a:r>
                      <a:r>
                        <a:rPr lang="tr-TR" sz="1000" u="none" strike="noStrike" dirty="0" err="1" smtClean="0"/>
                        <a:t>waste</a:t>
                      </a:r>
                      <a:r>
                        <a:rPr lang="tr-TR" sz="1000" u="none" strike="noStrike" dirty="0" smtClean="0"/>
                        <a:t>.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JUNE.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65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Atık</a:t>
                      </a:r>
                      <a:r>
                        <a:rPr lang="tr-TR" sz="10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 Piller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Turistler ve Çalışanlarımız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Ağır metallerin</a:t>
                      </a:r>
                      <a:r>
                        <a:rPr lang="tr-TR" sz="1000" u="none" strike="noStrike" baseline="0" dirty="0" smtClean="0"/>
                        <a:t> doğa ve insan sağlığı ilişkisi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Temmuz.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 smtClean="0"/>
                        <a:t>Waste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batteries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 smtClean="0"/>
                        <a:t>Tourist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and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employees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 smtClean="0"/>
                        <a:t>Relationship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between</a:t>
                      </a:r>
                      <a:r>
                        <a:rPr lang="tr-TR" sz="1000" u="none" strike="noStrike" dirty="0" smtClean="0"/>
                        <a:t> </a:t>
                      </a:r>
                      <a:r>
                        <a:rPr lang="tr-TR" sz="1000" u="none" strike="noStrike" dirty="0" err="1" smtClean="0"/>
                        <a:t>nature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and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human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health</a:t>
                      </a:r>
                      <a:r>
                        <a:rPr lang="tr-TR" sz="1000" u="none" strike="noStrike" baseline="0" dirty="0" smtClean="0"/>
                        <a:t> of </a:t>
                      </a:r>
                      <a:r>
                        <a:rPr lang="tr-TR" sz="1000" u="none" strike="noStrike" baseline="0" dirty="0" err="1" smtClean="0"/>
                        <a:t>heavy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metals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JULY.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390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Kıyı</a:t>
                      </a:r>
                      <a:r>
                        <a:rPr lang="tr-TR" sz="1000" baseline="0" dirty="0" smtClean="0"/>
                        <a:t>/Plaj Temizliği 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</a:t>
                      </a:r>
                      <a:r>
                        <a:rPr lang="tr-TR" sz="1000" dirty="0" smtClean="0"/>
                        <a:t>çalışanları ve </a:t>
                      </a:r>
                      <a:r>
                        <a:rPr lang="tr-TR" sz="1000" dirty="0" err="1" smtClean="0"/>
                        <a:t>miasfirler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</a:t>
                      </a:r>
                      <a:r>
                        <a:rPr lang="tr-TR" sz="1000" baseline="0" dirty="0" smtClean="0"/>
                        <a:t> Ağustos</a:t>
                      </a:r>
                      <a:r>
                        <a:rPr lang="tr-TR" sz="1000" dirty="0" smtClean="0"/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Beach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cleaning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Tourist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and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employees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Environmental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awareness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JULY&amp;AUGUST.2024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377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tanıtıcı broşür hazırlanması ve dağıtılması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misafirleri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tanıtımı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Ağustos-Eylül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calendar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needs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to</a:t>
                      </a:r>
                      <a:r>
                        <a:rPr lang="tr-TR" sz="1000" dirty="0"/>
                        <a:t> be done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Town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residents</a:t>
                      </a:r>
                      <a:r>
                        <a:rPr lang="tr-TR" sz="1000" dirty="0"/>
                        <a:t>, Hotel </a:t>
                      </a:r>
                      <a:r>
                        <a:rPr lang="tr-TR" sz="1000" dirty="0" err="1"/>
                        <a:t>staff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presentation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AUGUST-SEPTEMBER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533400" y="5715000"/>
            <a:ext cx="705994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dirty="0" smtClean="0"/>
              <a:t>B</a:t>
            </a:r>
            <a:r>
              <a:rPr lang="tr-TR" sz="1000" b="1" dirty="0" smtClean="0">
                <a:solidFill>
                  <a:srgbClr val="FF0000"/>
                </a:solidFill>
              </a:rPr>
              <a:t>ODRUM</a:t>
            </a:r>
          </a:p>
          <a:p>
            <a:r>
              <a:rPr lang="tr-TR" sz="1000" dirty="0" smtClean="0"/>
              <a:t> </a:t>
            </a:r>
            <a:r>
              <a:rPr lang="tr-TR" sz="1000" dirty="0"/>
              <a:t>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 smtClean="0"/>
              <a:t>BODRUM BELEDİYESİ-CACTUS HOTELS 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3504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2631</TotalTime>
  <Words>212</Words>
  <Application>Microsoft Office PowerPoint</Application>
  <PresentationFormat>Ekran Gösterisi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Garamond</vt:lpstr>
      <vt:lpstr>Times New Roman</vt:lpstr>
      <vt:lpstr>Sabun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Aydın Turan</cp:lastModifiedBy>
  <cp:revision>310</cp:revision>
  <cp:lastPrinted>2020-10-26T10:12:54Z</cp:lastPrinted>
  <dcterms:created xsi:type="dcterms:W3CDTF">1601-01-01T00:00:00Z</dcterms:created>
  <dcterms:modified xsi:type="dcterms:W3CDTF">2023-11-15T12:28:14Z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