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04.11.2022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04.11.2022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04.11.2022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04.11.2022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44500" y="47625"/>
            <a:ext cx="82661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2023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sp>
        <p:nvSpPr>
          <p:cNvPr id="45059" name="10 Metin kutusu"/>
          <p:cNvSpPr txBox="1">
            <a:spLocks noChangeArrowheads="1"/>
          </p:cNvSpPr>
          <p:nvPr/>
        </p:nvSpPr>
        <p:spPr bwMode="auto">
          <a:xfrm>
            <a:off x="4038600" y="5934075"/>
            <a:ext cx="5135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ETKİNLİKLERİN HİTAP ETTİĞİ BÖLGE: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200">
                <a:latin typeface="Arial" charset="0"/>
              </a:rPr>
              <a:t>Belek Turizm Merkezi</a:t>
            </a:r>
            <a:r>
              <a:rPr lang="tr-TR" altLang="tr-TR" sz="1000">
                <a:latin typeface="Arial" charset="0"/>
              </a:rPr>
              <a:t> </a:t>
            </a:r>
            <a:endParaRPr lang="tr-TR" altLang="tr-TR" sz="1000" b="1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REGION OF ACTIVITES )</a:t>
            </a:r>
            <a:endParaRPr lang="tr-TR" altLang="tr-TR" sz="8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 </a:t>
            </a:r>
            <a:endParaRPr lang="tr-TR" altLang="tr-TR" sz="10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 ORGANİZE EDEN BELEDİYE-DERNEK VEYA İŞLETME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000" b="1">
                <a:latin typeface="Arial" charset="0"/>
              </a:rPr>
              <a:t>: </a:t>
            </a:r>
            <a:r>
              <a:rPr lang="tr-TR" altLang="tr-TR" sz="1200" b="1">
                <a:latin typeface="Arial" charset="0"/>
              </a:rPr>
              <a:t>Betuyab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ACTIVITIES ORGANIZED BY )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466888"/>
              </p:ext>
            </p:extLst>
          </p:nvPr>
        </p:nvGraphicFramePr>
        <p:xfrm>
          <a:off x="195263" y="584200"/>
          <a:ext cx="8955101" cy="5346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8173"/>
                <a:gridCol w="958647"/>
                <a:gridCol w="1281025"/>
                <a:gridCol w="994085"/>
                <a:gridCol w="240369"/>
                <a:gridCol w="1202410"/>
                <a:gridCol w="958647"/>
                <a:gridCol w="1202410"/>
                <a:gridCol w="809335"/>
              </a:tblGrid>
              <a:tr h="43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ETKİNLİK ADI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KATEGORİSİ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HEDEF GRUP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ETKİNLİK AMACI VE İÇERİĞİ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TARİH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CATEGORY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TARGET GROUP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 AND CONTENT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DATE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Hakkında Bilgilendirme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Toplantı ve Seminer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Turistik tesis yöneticileri ve personeli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10/06/2023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Briefing About the Sea Turtles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Meeting and Seminar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Tourism facility managers and personnel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need and methods for protecting endangered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10/06/20</a:t>
                      </a:r>
                      <a:r>
                        <a:rPr lang="tr-TR" sz="1100" smtClean="0">
                          <a:effectLst/>
                        </a:rPr>
                        <a:t>23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  <a:tr h="799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Çevre ve İnsan Fotoğraf Sergisi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/ Sergi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halkı, öğrenciler ve diğer ülke halkları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15/08/2023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Environment and Man Photography Exhibition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Exhibition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Local people, students, foreign communities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15/08/20</a:t>
                      </a:r>
                      <a:r>
                        <a:rPr lang="tr-TR" sz="1100" dirty="0" smtClean="0">
                          <a:effectLst/>
                        </a:rPr>
                        <a:t>23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  <a:tr h="979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İzleme ve Koruma Projesi 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Proje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Ulusal ve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uluslararası doğa gönüllüleri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</a:rPr>
                        <a:t>01/06/2023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 </a:t>
                      </a:r>
                      <a:r>
                        <a:rPr lang="tr-TR" sz="1100" dirty="0" smtClean="0">
                          <a:effectLst/>
                        </a:rPr>
                        <a:t>30/09/2023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Monitoring and Conservation of Sea Turtles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/ Project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National and international nature volunteers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The need and methods for protecting endangered species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01/06/20</a:t>
                      </a:r>
                      <a:r>
                        <a:rPr lang="tr-TR" sz="1100" dirty="0" smtClean="0">
                          <a:effectLst/>
                        </a:rPr>
                        <a:t>23</a:t>
                      </a:r>
                      <a:r>
                        <a:rPr lang="en-GB" sz="1100" dirty="0" smtClean="0">
                          <a:effectLst/>
                        </a:rPr>
                        <a:t> </a:t>
                      </a:r>
                      <a:r>
                        <a:rPr lang="en-GB" sz="1100" dirty="0">
                          <a:effectLst/>
                        </a:rPr>
                        <a:t>– </a:t>
                      </a:r>
                      <a:r>
                        <a:rPr lang="tr-TR" sz="1100" dirty="0" smtClean="0">
                          <a:effectLst/>
                        </a:rPr>
                        <a:t>30</a:t>
                      </a:r>
                      <a:r>
                        <a:rPr lang="en-GB" sz="1100" dirty="0" smtClean="0">
                          <a:effectLst/>
                        </a:rPr>
                        <a:t>/</a:t>
                      </a:r>
                      <a:r>
                        <a:rPr lang="tr-TR" sz="1100" dirty="0" smtClean="0">
                          <a:effectLst/>
                        </a:rPr>
                        <a:t>09</a:t>
                      </a:r>
                      <a:r>
                        <a:rPr lang="en-GB" sz="1100" dirty="0" smtClean="0">
                          <a:effectLst/>
                        </a:rPr>
                        <a:t>/20</a:t>
                      </a:r>
                      <a:r>
                        <a:rPr lang="tr-TR" sz="1100" dirty="0" smtClean="0">
                          <a:effectLst/>
                        </a:rPr>
                        <a:t>23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  <a:tr h="927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Kampanyası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Çevresel Etkinlik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Yöre halkı, turistik tesis çalışanları ve gönüllüler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için bilinçlendirme ve ortak hareket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Clean Environment Campaign 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Environmental Activity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people, tourism facility and volunteers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Raising awareness for a clean environment and collaboration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 Koruma ve Bilgilendirme Projesi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Basılı Belge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 ve diğer ülke halkları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5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Environmental Conservation and Information Project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Printed Document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 and foreign communities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83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283</Words>
  <Application>Microsoft Office PowerPoint</Application>
  <PresentationFormat>Ekran Gösterisi (4:3)</PresentationFormat>
  <Paragraphs>69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Engin PEK</dc:creator>
  <cp:lastModifiedBy>FULYA OZGUR</cp:lastModifiedBy>
  <cp:revision>5</cp:revision>
  <dcterms:created xsi:type="dcterms:W3CDTF">2017-04-11T11:56:54Z</dcterms:created>
  <dcterms:modified xsi:type="dcterms:W3CDTF">2022-11-04T06:14:07Z</dcterms:modified>
</cp:coreProperties>
</file>